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8"/>
  </p:notesMasterIdLst>
  <p:sldIdLst>
    <p:sldId id="257" r:id="rId3"/>
    <p:sldId id="258" r:id="rId4"/>
    <p:sldId id="259" r:id="rId5"/>
    <p:sldId id="260" r:id="rId6"/>
    <p:sldId id="263" r:id="rId7"/>
    <p:sldId id="264" r:id="rId8"/>
    <p:sldId id="261" r:id="rId9"/>
    <p:sldId id="262" r:id="rId10"/>
    <p:sldId id="295" r:id="rId11"/>
    <p:sldId id="296" r:id="rId12"/>
    <p:sldId id="297" r:id="rId13"/>
    <p:sldId id="298" r:id="rId14"/>
    <p:sldId id="302" r:id="rId15"/>
    <p:sldId id="299" r:id="rId16"/>
    <p:sldId id="300" r:id="rId17"/>
    <p:sldId id="303"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94" r:id="rId41"/>
    <p:sldId id="288" r:id="rId42"/>
    <p:sldId id="289" r:id="rId43"/>
    <p:sldId id="290" r:id="rId44"/>
    <p:sldId id="291" r:id="rId45"/>
    <p:sldId id="292" r:id="rId46"/>
    <p:sldId id="29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B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4"/>
    <p:restoredTop sz="94728"/>
  </p:normalViewPr>
  <p:slideViewPr>
    <p:cSldViewPr snapToGrid="0" snapToObjects="1">
      <p:cViewPr>
        <p:scale>
          <a:sx n="85" d="100"/>
          <a:sy n="85" d="100"/>
        </p:scale>
        <p:origin x="145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75BFB-C5A9-4A4F-A2C3-9A3241513D0E}" type="datetimeFigureOut">
              <a:rPr lang="en-US" smtClean="0"/>
              <a:t>10/15/18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EC01B-5DF1-A74C-8ACF-16D2C2D9C1D9}" type="slidenum">
              <a:rPr lang="en-US" smtClean="0"/>
              <a:t>‹#›</a:t>
            </a:fld>
            <a:endParaRPr lang="en-US"/>
          </a:p>
        </p:txBody>
      </p:sp>
    </p:spTree>
    <p:extLst>
      <p:ext uri="{BB962C8B-B14F-4D97-AF65-F5344CB8AC3E}">
        <p14:creationId xmlns:p14="http://schemas.microsoft.com/office/powerpoint/2010/main" val="3328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PlaceHolder 1"/>
          <p:cNvSpPr>
            <a:spLocks noGrp="1" noRot="1" noChangeAspect="1"/>
          </p:cNvSpPr>
          <p:nvPr>
            <p:ph type="sldImg"/>
          </p:nvPr>
        </p:nvSpPr>
        <p:spPr>
          <a:xfrm>
            <a:off x="3028950" y="857250"/>
            <a:ext cx="3086100" cy="2314575"/>
          </a:xfrm>
          <a:prstGeom prst="rect">
            <a:avLst/>
          </a:prstGeom>
        </p:spPr>
      </p:sp>
      <p:sp>
        <p:nvSpPr>
          <p:cNvPr id="1075" name="PlaceHolder 2"/>
          <p:cNvSpPr>
            <a:spLocks noGrp="1"/>
          </p:cNvSpPr>
          <p:nvPr>
            <p:ph type="body"/>
          </p:nvPr>
        </p:nvSpPr>
        <p:spPr>
          <a:xfrm>
            <a:off x="914400" y="3300120"/>
            <a:ext cx="7315200" cy="2700360"/>
          </a:xfrm>
          <a:prstGeom prst="rect">
            <a:avLst/>
          </a:prstGeom>
        </p:spPr>
        <p:txBody>
          <a:bodyPr lIns="0" tIns="0" rIns="0" bIns="0"/>
          <a:lstStyle/>
          <a:p>
            <a:endParaRPr lang="en-US" sz="1200" b="0" strike="noStrike" spc="-1">
              <a:solidFill>
                <a:srgbClr val="000000"/>
              </a:solidFill>
              <a:latin typeface="Calibri"/>
            </a:endParaRPr>
          </a:p>
        </p:txBody>
      </p:sp>
      <p:sp>
        <p:nvSpPr>
          <p:cNvPr id="1076" name="CustomShape 3"/>
          <p:cNvSpPr/>
          <p:nvPr/>
        </p:nvSpPr>
        <p:spPr>
          <a:xfrm>
            <a:off x="5180040" y="6513480"/>
            <a:ext cx="3962520" cy="344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56645E36-1C79-401D-AC4E-583B85B0FEA2}" type="slidenum">
              <a:rPr lang="en-US" sz="1200" b="0" strike="noStrike" spc="-1">
                <a:solidFill>
                  <a:srgbClr val="000000"/>
                </a:solidFill>
                <a:latin typeface="Arial"/>
              </a:rPr>
              <a:t>1</a:t>
            </a:fld>
            <a:endParaRPr lang="en-US" sz="1200" b="0" strike="noStrike" spc="-1">
              <a:solidFill>
                <a:srgbClr val="000000"/>
              </a:solidFill>
              <a:latin typeface="Arial"/>
            </a:endParaRPr>
          </a:p>
        </p:txBody>
      </p:sp>
    </p:spTree>
    <p:extLst>
      <p:ext uri="{BB962C8B-B14F-4D97-AF65-F5344CB8AC3E}">
        <p14:creationId xmlns:p14="http://schemas.microsoft.com/office/powerpoint/2010/main" val="1071784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PlaceHolder 1"/>
          <p:cNvSpPr>
            <a:spLocks noGrp="1" noRot="1" noChangeAspect="1"/>
          </p:cNvSpPr>
          <p:nvPr>
            <p:ph type="sldImg"/>
          </p:nvPr>
        </p:nvSpPr>
        <p:spPr>
          <a:xfrm>
            <a:off x="3028950" y="857250"/>
            <a:ext cx="3086100" cy="2314575"/>
          </a:xfrm>
          <a:prstGeom prst="rect">
            <a:avLst/>
          </a:prstGeom>
        </p:spPr>
      </p:sp>
      <p:sp>
        <p:nvSpPr>
          <p:cNvPr id="1087" name="PlaceHolder 2"/>
          <p:cNvSpPr>
            <a:spLocks noGrp="1"/>
          </p:cNvSpPr>
          <p:nvPr>
            <p:ph type="body"/>
          </p:nvPr>
        </p:nvSpPr>
        <p:spPr>
          <a:xfrm>
            <a:off x="914400" y="3300120"/>
            <a:ext cx="7315200" cy="2700360"/>
          </a:xfrm>
          <a:prstGeom prst="rect">
            <a:avLst/>
          </a:prstGeom>
        </p:spPr>
        <p:txBody>
          <a:bodyPr lIns="0" tIns="0" rIns="0" bIns="0"/>
          <a:lstStyle/>
          <a:p>
            <a:endParaRPr lang="en-US" sz="1200" b="0" strike="noStrike" spc="-1">
              <a:solidFill>
                <a:srgbClr val="000000"/>
              </a:solidFill>
              <a:latin typeface="Calibri"/>
            </a:endParaRPr>
          </a:p>
        </p:txBody>
      </p:sp>
      <p:sp>
        <p:nvSpPr>
          <p:cNvPr id="1088" name="CustomShape 3"/>
          <p:cNvSpPr/>
          <p:nvPr/>
        </p:nvSpPr>
        <p:spPr>
          <a:xfrm>
            <a:off x="5180040" y="6513480"/>
            <a:ext cx="3962520" cy="344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fld id="{1ED90DD2-EAB5-415C-BC90-492AE50B06D4}" type="slidenum">
              <a:rPr lang="en-US" sz="1200" b="0" strike="noStrike" spc="-1">
                <a:solidFill>
                  <a:srgbClr val="000000"/>
                </a:solidFill>
                <a:latin typeface="Arial"/>
              </a:rPr>
              <a:t>45</a:t>
            </a:fld>
            <a:endParaRPr lang="en-US" sz="1200" b="0" strike="noStrike" spc="-1">
              <a:solidFill>
                <a:srgbClr val="000000"/>
              </a:solidFill>
              <a:latin typeface="Arial"/>
            </a:endParaRPr>
          </a:p>
        </p:txBody>
      </p:sp>
    </p:spTree>
    <p:extLst>
      <p:ext uri="{BB962C8B-B14F-4D97-AF65-F5344CB8AC3E}">
        <p14:creationId xmlns:p14="http://schemas.microsoft.com/office/powerpoint/2010/main" val="177730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2.wdp"/><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328B1A-4FE0-2C4D-B994-5D4654DBD901}"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328B1A-4FE0-2C4D-B994-5D4654DBD901}"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328B1A-4FE0-2C4D-B994-5D4654DBD901}"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pic>
        <p:nvPicPr>
          <p:cNvPr id="7" name="Picture 6"/>
          <p:cNvPicPr/>
          <p:nvPr userDrawn="1"/>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p:blipFill>
        <p:spPr>
          <a:xfrm>
            <a:off x="7825211" y="6406454"/>
            <a:ext cx="1195877" cy="365125"/>
          </a:xfrm>
          <a:prstGeom prst="rect">
            <a:avLst/>
          </a:prstGeom>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pic>
        <p:nvPicPr>
          <p:cNvPr id="6" name="Picture 6"/>
          <p:cNvPicPr/>
          <p:nvPr userDrawn="1"/>
        </p:nvPicPr>
        <p:blipFill>
          <a:blip r:embed="rId3">
            <a:biLevel thresh="50000"/>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p:blipFill>
        <p:spPr>
          <a:xfrm>
            <a:off x="3692797" y="206724"/>
            <a:ext cx="1758405" cy="501649"/>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328B1A-4FE0-2C4D-B994-5D4654DBD901}"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28B1A-4FE0-2C4D-B994-5D4654DBD901}"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2328B1A-4FE0-2C4D-B994-5D4654DBD901}"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328B1A-4FE0-2C4D-B994-5D4654DBD901}" type="datetimeFigureOut">
              <a:rPr lang="en-US" smtClean="0"/>
              <a:t>10/15/18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328B1A-4FE0-2C4D-B994-5D4654DBD901}" type="datetimeFigureOut">
              <a:rPr lang="en-US" smtClean="0"/>
              <a:t>10/15/18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28B1A-4FE0-2C4D-B994-5D4654DBD901}" type="datetimeFigureOut">
              <a:rPr lang="en-US" smtClean="0"/>
              <a:t>10/15/18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28B1A-4FE0-2C4D-B994-5D4654DBD901}"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28B1A-4FE0-2C4D-B994-5D4654DBD901}"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8D68A-5EA6-674E-A2FD-A2739668F4F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28B1A-4FE0-2C4D-B994-5D4654DBD901}" type="datetimeFigureOut">
              <a:rPr lang="en-US" smtClean="0"/>
              <a:t>10/15/18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8D68A-5EA6-674E-A2FD-A2739668F4F8}" type="slidenum">
              <a:rPr lang="en-US" smtClean="0"/>
              <a:t>‹#›</a:t>
            </a:fld>
            <a:endParaRPr lang="en-US"/>
          </a:p>
        </p:txBody>
      </p:sp>
    </p:spTree>
    <p:extLst>
      <p:ext uri="{BB962C8B-B14F-4D97-AF65-F5344CB8AC3E}">
        <p14:creationId xmlns:p14="http://schemas.microsoft.com/office/powerpoint/2010/main" val="1062070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D88FA-EA80-1C42-B01A-50253632B009}" type="datetimeFigureOut">
              <a:rPr lang="en-US">
                <a:solidFill>
                  <a:prstClr val="black">
                    <a:tint val="75000"/>
                  </a:prstClr>
                </a:solidFill>
              </a:rPr>
              <a:pPr/>
              <a:t>10/15/18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C5722-FC52-F942-A4EA-8C59272D70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628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png"/><Relationship Id="rId5"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39.png"/><Relationship Id="rId1" Type="http://schemas.openxmlformats.org/officeDocument/2006/relationships/slideLayout" Target="../slideLayouts/slideLayout18.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0.wmf"/><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8.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png"/><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1" Type="http://schemas.openxmlformats.org/officeDocument/2006/relationships/slideLayout" Target="../slideLayouts/slideLayout18.xml"/><Relationship Id="rId2"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18.xml"/><Relationship Id="rId2"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18.xml"/><Relationship Id="rId2"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50.jpeg"/><Relationship Id="rId7" Type="http://schemas.openxmlformats.org/officeDocument/2006/relationships/image" Target="../media/image51.png"/><Relationship Id="rId1" Type="http://schemas.openxmlformats.org/officeDocument/2006/relationships/slideLayout" Target="../slideLayouts/slideLayout18.xml"/><Relationship Id="rId2"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18.xml"/><Relationship Id="rId2"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18.xml"/><Relationship Id="rId2"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18.xml"/><Relationship Id="rId2" Type="http://schemas.openxmlformats.org/officeDocument/2006/relationships/image" Target="../media/image6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1.png"/><Relationship Id="rId5" Type="http://schemas.microsoft.com/office/2007/relationships/hdphoto" Target="../media/hdphoto4.wdp"/><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700"/>
          <a:stretch/>
        </p:blipFill>
        <p:spPr>
          <a:xfrm>
            <a:off x="0" y="0"/>
            <a:ext cx="9144000" cy="6858000"/>
          </a:xfrm>
          <a:prstGeom prst="rect">
            <a:avLst/>
          </a:prstGeom>
        </p:spPr>
      </p:pic>
      <p:sp>
        <p:nvSpPr>
          <p:cNvPr id="211" name="CustomShape 1"/>
          <p:cNvSpPr/>
          <p:nvPr/>
        </p:nvSpPr>
        <p:spPr>
          <a:xfrm>
            <a:off x="608760" y="3764111"/>
            <a:ext cx="7926480" cy="2376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50625" tIns="26325" rIns="50625" bIns="26325" anchor="b"/>
          <a:lstStyle/>
          <a:p>
            <a:pPr algn="ctr">
              <a:lnSpc>
                <a:spcPct val="160000"/>
              </a:lnSpc>
            </a:pPr>
            <a:r>
              <a:rPr lang="en-US" sz="3200" b="1" spc="-1" dirty="0">
                <a:solidFill>
                  <a:srgbClr val="C00000"/>
                </a:solidFill>
                <a:latin typeface="Calibri Light" charset="0"/>
                <a:ea typeface="Calibri Light" charset="0"/>
                <a:cs typeface="Calibri Light" charset="0"/>
              </a:rPr>
              <a:t>BÁO CÁO CHUYÊN ĐỀ </a:t>
            </a:r>
          </a:p>
          <a:p>
            <a:pPr algn="ctr">
              <a:lnSpc>
                <a:spcPct val="160000"/>
              </a:lnSpc>
            </a:pPr>
            <a:r>
              <a:rPr lang="en-US" sz="2400" b="1" spc="-1" dirty="0">
                <a:solidFill>
                  <a:srgbClr val="000000"/>
                </a:solidFill>
                <a:latin typeface="Calibri Light" charset="0"/>
                <a:ea typeface="Calibri Light" charset="0"/>
                <a:cs typeface="Calibri Light" charset="0"/>
              </a:rPr>
              <a:t>XU H</a:t>
            </a:r>
            <a:r>
              <a:rPr lang="vi-VN" sz="2400" b="1" spc="-1" dirty="0">
                <a:solidFill>
                  <a:srgbClr val="000000"/>
                </a:solidFill>
                <a:latin typeface="Calibri Light" charset="0"/>
                <a:ea typeface="Calibri Light" charset="0"/>
                <a:cs typeface="Calibri Light" charset="0"/>
              </a:rPr>
              <a:t>Ư</a:t>
            </a:r>
            <a:r>
              <a:rPr lang="en-US" sz="2400" b="1" spc="-1" dirty="0">
                <a:solidFill>
                  <a:srgbClr val="000000"/>
                </a:solidFill>
                <a:latin typeface="Calibri Light" charset="0"/>
                <a:ea typeface="Calibri Light" charset="0"/>
                <a:cs typeface="Calibri Light" charset="0"/>
              </a:rPr>
              <a:t>ỚNG SỬ DỤNG NGUYÊN LIỆU CỦA NGÀNH GIẤY</a:t>
            </a:r>
          </a:p>
          <a:p>
            <a:pPr algn="ctr">
              <a:lnSpc>
                <a:spcPct val="160000"/>
              </a:lnSpc>
            </a:pPr>
            <a:r>
              <a:rPr lang="en-US" sz="2400" b="1" spc="-1" dirty="0">
                <a:solidFill>
                  <a:srgbClr val="000000"/>
                </a:solidFill>
                <a:latin typeface="Calibri Light" charset="0"/>
                <a:ea typeface="Calibri Light" charset="0"/>
                <a:cs typeface="Calibri Light" charset="0"/>
              </a:rPr>
              <a:t>GIẤY PHẾ LIỆU TRONG VAI TRÒ LÀ NGUYÊN LIỆU SẢN XUẤT KHÔNG THỂ THAY THẾ CỦA NGÀNH SẢN XUẤT GIẤY</a:t>
            </a:r>
          </a:p>
        </p:txBody>
      </p:sp>
      <p:sp>
        <p:nvSpPr>
          <p:cNvPr id="212" name="TextShape 2"/>
          <p:cNvSpPr txBox="1"/>
          <p:nvPr/>
        </p:nvSpPr>
        <p:spPr>
          <a:xfrm>
            <a:off x="0" y="614757"/>
            <a:ext cx="9144000" cy="451609"/>
          </a:xfrm>
          <a:prstGeom prst="rect">
            <a:avLst/>
          </a:prstGeom>
          <a:noFill/>
          <a:ln>
            <a:noFill/>
          </a:ln>
        </p:spPr>
        <p:txBody>
          <a:bodyPr anchor="ctr"/>
          <a:lstStyle/>
          <a:p>
            <a:pPr algn="ctr"/>
            <a:r>
              <a:rPr lang="en-US" sz="1125" b="1" spc="-1" dirty="0">
                <a:solidFill>
                  <a:srgbClr val="336B84"/>
                </a:solidFill>
                <a:latin typeface="Arial"/>
              </a:rPr>
              <a:t>HIỆP HỘI GIẤY VÀ BỘT GIẤY VIỆT NAM</a:t>
            </a:r>
            <a:endParaRPr lang="en-US" sz="1125" spc="-1" dirty="0">
              <a:solidFill>
                <a:srgbClr val="336B84"/>
              </a:solidFill>
              <a:latin typeface="Arial"/>
            </a:endParaRPr>
          </a:p>
        </p:txBody>
      </p:sp>
      <p:pic>
        <p:nvPicPr>
          <p:cNvPr id="213" name="Picture 6"/>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p:blipFill>
        <p:spPr>
          <a:xfrm>
            <a:off x="3466157" y="88899"/>
            <a:ext cx="2211691" cy="576000"/>
          </a:xfrm>
          <a:prstGeom prst="rect">
            <a:avLst/>
          </a:prstGeom>
          <a:ln>
            <a:noFill/>
          </a:ln>
        </p:spPr>
      </p:pic>
    </p:spTree>
    <p:extLst>
      <p:ext uri="{BB962C8B-B14F-4D97-AF65-F5344CB8AC3E}">
        <p14:creationId xmlns:p14="http://schemas.microsoft.com/office/powerpoint/2010/main" val="519144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3019320" y="6343560"/>
            <a:ext cx="213372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98805D55-867A-41F7-9C0C-03DF93794FFC}" type="slidenum">
              <a:rPr lang="es-ES" sz="1400" b="0" strike="noStrike" spc="-1">
                <a:solidFill>
                  <a:srgbClr val="000000"/>
                </a:solidFill>
                <a:latin typeface="Arial"/>
              </a:rPr>
              <a:t>10</a:t>
            </a:fld>
            <a:endParaRPr lang="en-US" sz="1400" b="0" strike="noStrike" spc="-1">
              <a:solidFill>
                <a:srgbClr val="000000"/>
              </a:solidFill>
              <a:latin typeface="Arial"/>
            </a:endParaRPr>
          </a:p>
        </p:txBody>
      </p:sp>
      <p:sp>
        <p:nvSpPr>
          <p:cNvPr id="162" name="CustomShape 2"/>
          <p:cNvSpPr/>
          <p:nvPr/>
        </p:nvSpPr>
        <p:spPr>
          <a:xfrm>
            <a:off x="3392789" y="5649650"/>
            <a:ext cx="294984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r>
              <a:rPr lang="en-US" sz="1600" b="1" i="1" spc="-1" dirty="0">
                <a:solidFill>
                  <a:srgbClr val="000000"/>
                </a:solidFill>
                <a:ea typeface="MS PGothic"/>
              </a:rPr>
              <a:t>Figure 4 Trends in Recovery Rates</a:t>
            </a:r>
          </a:p>
        </p:txBody>
      </p:sp>
      <p:sp>
        <p:nvSpPr>
          <p:cNvPr id="164" name="Rectangle 163"/>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smtClean="0">
                <a:solidFill>
                  <a:schemeClr val="bg1"/>
                </a:solidFill>
                <a:latin typeface="+mj-lt"/>
              </a:rPr>
              <a:t>TỶ LỆ VÀ SỐ LƯỢNG THU GOM GIẤY TẠI NHẬT BẢN</a:t>
            </a:r>
            <a:endParaRPr lang="en-US" sz="2400" b="1" spc="-1" dirty="0">
              <a:solidFill>
                <a:schemeClr val="bg1"/>
              </a:solidFill>
              <a:latin typeface="+mj-lt"/>
            </a:endParaRPr>
          </a:p>
        </p:txBody>
      </p:sp>
      <p:grpSp>
        <p:nvGrpSpPr>
          <p:cNvPr id="165" name="Group 164"/>
          <p:cNvGrpSpPr/>
          <p:nvPr/>
        </p:nvGrpSpPr>
        <p:grpSpPr>
          <a:xfrm>
            <a:off x="1586014" y="575990"/>
            <a:ext cx="6321593" cy="4869501"/>
            <a:chOff x="1676029" y="958299"/>
            <a:chExt cx="6321593" cy="4869501"/>
          </a:xfrm>
        </p:grpSpPr>
        <p:grpSp>
          <p:nvGrpSpPr>
            <p:cNvPr id="2" name="Group 3"/>
            <p:cNvGrpSpPr/>
            <p:nvPr/>
          </p:nvGrpSpPr>
          <p:grpSpPr>
            <a:xfrm>
              <a:off x="1779713" y="1713130"/>
              <a:ext cx="6207051" cy="4114670"/>
              <a:chOff x="1269069" y="1411291"/>
              <a:chExt cx="6207051" cy="4114670"/>
            </a:xfrm>
          </p:grpSpPr>
          <p:grpSp>
            <p:nvGrpSpPr>
              <p:cNvPr id="3" name="Group 4"/>
              <p:cNvGrpSpPr/>
              <p:nvPr/>
            </p:nvGrpSpPr>
            <p:grpSpPr>
              <a:xfrm>
                <a:off x="2023920" y="1779840"/>
                <a:ext cx="4980960" cy="3277800"/>
                <a:chOff x="2023920" y="1779840"/>
                <a:chExt cx="4980960" cy="3277800"/>
              </a:xfrm>
            </p:grpSpPr>
            <p:sp>
              <p:nvSpPr>
                <p:cNvPr id="8" name="CustomShape 5"/>
                <p:cNvSpPr/>
                <p:nvPr/>
              </p:nvSpPr>
              <p:spPr>
                <a:xfrm>
                  <a:off x="2023920" y="4692960"/>
                  <a:ext cx="4980960" cy="1800"/>
                </a:xfrm>
                <a:custGeom>
                  <a:avLst/>
                  <a:gdLst/>
                  <a:ahLst/>
                  <a:cxnLst/>
                  <a:rect l="l" t="t" r="r" b="b"/>
                  <a:pathLst>
                    <a:path w="7732">
                      <a:moveTo>
                        <a:pt x="7670" y="0"/>
                      </a:moveTo>
                      <a:lnTo>
                        <a:pt x="7732" y="0"/>
                      </a:lnTo>
                      <a:moveTo>
                        <a:pt x="7461" y="0"/>
                      </a:moveTo>
                      <a:lnTo>
                        <a:pt x="7586" y="0"/>
                      </a:lnTo>
                      <a:moveTo>
                        <a:pt x="7252" y="0"/>
                      </a:moveTo>
                      <a:lnTo>
                        <a:pt x="7377" y="0"/>
                      </a:lnTo>
                      <a:moveTo>
                        <a:pt x="7041" y="0"/>
                      </a:moveTo>
                      <a:lnTo>
                        <a:pt x="7168" y="0"/>
                      </a:lnTo>
                      <a:moveTo>
                        <a:pt x="6832" y="0"/>
                      </a:moveTo>
                      <a:lnTo>
                        <a:pt x="6960" y="0"/>
                      </a:lnTo>
                      <a:moveTo>
                        <a:pt x="6624" y="0"/>
                      </a:moveTo>
                      <a:lnTo>
                        <a:pt x="6751" y="0"/>
                      </a:lnTo>
                      <a:moveTo>
                        <a:pt x="6415" y="0"/>
                      </a:moveTo>
                      <a:lnTo>
                        <a:pt x="6540" y="0"/>
                      </a:lnTo>
                      <a:moveTo>
                        <a:pt x="6206" y="0"/>
                      </a:moveTo>
                      <a:lnTo>
                        <a:pt x="6331" y="0"/>
                      </a:lnTo>
                      <a:moveTo>
                        <a:pt x="5997" y="0"/>
                      </a:moveTo>
                      <a:lnTo>
                        <a:pt x="6122" y="0"/>
                      </a:lnTo>
                      <a:moveTo>
                        <a:pt x="5788" y="0"/>
                      </a:moveTo>
                      <a:lnTo>
                        <a:pt x="5913" y="0"/>
                      </a:lnTo>
                      <a:moveTo>
                        <a:pt x="5580" y="0"/>
                      </a:moveTo>
                      <a:lnTo>
                        <a:pt x="5704" y="0"/>
                      </a:lnTo>
                      <a:moveTo>
                        <a:pt x="5371" y="0"/>
                      </a:moveTo>
                      <a:lnTo>
                        <a:pt x="5496" y="0"/>
                      </a:lnTo>
                      <a:moveTo>
                        <a:pt x="5162" y="0"/>
                      </a:moveTo>
                      <a:lnTo>
                        <a:pt x="5287" y="0"/>
                      </a:lnTo>
                      <a:moveTo>
                        <a:pt x="4953" y="0"/>
                      </a:moveTo>
                      <a:lnTo>
                        <a:pt x="5078" y="0"/>
                      </a:lnTo>
                      <a:moveTo>
                        <a:pt x="4744" y="0"/>
                      </a:moveTo>
                      <a:lnTo>
                        <a:pt x="4869" y="0"/>
                      </a:lnTo>
                      <a:moveTo>
                        <a:pt x="4536" y="0"/>
                      </a:moveTo>
                      <a:lnTo>
                        <a:pt x="4660" y="0"/>
                      </a:lnTo>
                      <a:moveTo>
                        <a:pt x="4327" y="0"/>
                      </a:moveTo>
                      <a:lnTo>
                        <a:pt x="4452" y="0"/>
                      </a:lnTo>
                      <a:moveTo>
                        <a:pt x="4116" y="0"/>
                      </a:moveTo>
                      <a:lnTo>
                        <a:pt x="4243" y="0"/>
                      </a:lnTo>
                      <a:moveTo>
                        <a:pt x="3907" y="0"/>
                      </a:moveTo>
                      <a:lnTo>
                        <a:pt x="4034" y="0"/>
                      </a:lnTo>
                      <a:moveTo>
                        <a:pt x="3698" y="0"/>
                      </a:moveTo>
                      <a:lnTo>
                        <a:pt x="3825" y="0"/>
                      </a:lnTo>
                      <a:moveTo>
                        <a:pt x="3489" y="0"/>
                      </a:moveTo>
                      <a:lnTo>
                        <a:pt x="3616" y="0"/>
                      </a:lnTo>
                      <a:moveTo>
                        <a:pt x="3280" y="0"/>
                      </a:moveTo>
                      <a:lnTo>
                        <a:pt x="3405" y="0"/>
                      </a:lnTo>
                      <a:moveTo>
                        <a:pt x="3072" y="0"/>
                      </a:moveTo>
                      <a:lnTo>
                        <a:pt x="3196" y="0"/>
                      </a:lnTo>
                      <a:moveTo>
                        <a:pt x="2863" y="0"/>
                      </a:moveTo>
                      <a:lnTo>
                        <a:pt x="2988" y="0"/>
                      </a:lnTo>
                      <a:moveTo>
                        <a:pt x="2654" y="0"/>
                      </a:moveTo>
                      <a:lnTo>
                        <a:pt x="2779" y="0"/>
                      </a:lnTo>
                      <a:moveTo>
                        <a:pt x="2445" y="0"/>
                      </a:moveTo>
                      <a:lnTo>
                        <a:pt x="2570" y="0"/>
                      </a:lnTo>
                      <a:moveTo>
                        <a:pt x="2236" y="0"/>
                      </a:moveTo>
                      <a:lnTo>
                        <a:pt x="2361" y="0"/>
                      </a:lnTo>
                      <a:moveTo>
                        <a:pt x="2028" y="0"/>
                      </a:moveTo>
                      <a:lnTo>
                        <a:pt x="2152" y="0"/>
                      </a:lnTo>
                      <a:moveTo>
                        <a:pt x="1819" y="0"/>
                      </a:moveTo>
                      <a:lnTo>
                        <a:pt x="1944" y="0"/>
                      </a:lnTo>
                      <a:moveTo>
                        <a:pt x="1610" y="0"/>
                      </a:moveTo>
                      <a:lnTo>
                        <a:pt x="1735" y="0"/>
                      </a:lnTo>
                      <a:moveTo>
                        <a:pt x="1401" y="0"/>
                      </a:moveTo>
                      <a:lnTo>
                        <a:pt x="1526" y="0"/>
                      </a:lnTo>
                      <a:moveTo>
                        <a:pt x="1192" y="0"/>
                      </a:moveTo>
                      <a:lnTo>
                        <a:pt x="1317" y="0"/>
                      </a:lnTo>
                      <a:moveTo>
                        <a:pt x="981" y="0"/>
                      </a:moveTo>
                      <a:lnTo>
                        <a:pt x="1108" y="0"/>
                      </a:lnTo>
                      <a:moveTo>
                        <a:pt x="772" y="0"/>
                      </a:moveTo>
                      <a:lnTo>
                        <a:pt x="900" y="0"/>
                      </a:lnTo>
                      <a:moveTo>
                        <a:pt x="564" y="0"/>
                      </a:moveTo>
                      <a:lnTo>
                        <a:pt x="691" y="0"/>
                      </a:lnTo>
                      <a:moveTo>
                        <a:pt x="355" y="0"/>
                      </a:moveTo>
                      <a:lnTo>
                        <a:pt x="480" y="0"/>
                      </a:lnTo>
                      <a:moveTo>
                        <a:pt x="146" y="0"/>
                      </a:moveTo>
                      <a:lnTo>
                        <a:pt x="271" y="0"/>
                      </a:lnTo>
                      <a:moveTo>
                        <a:pt x="0" y="0"/>
                      </a:moveTo>
                      <a:lnTo>
                        <a:pt x="62"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 name="Line 6"/>
                <p:cNvSpPr/>
                <p:nvPr/>
              </p:nvSpPr>
              <p:spPr>
                <a:xfrm>
                  <a:off x="2090880" y="4469400"/>
                  <a:ext cx="0" cy="58824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10" name="Line 7"/>
                <p:cNvSpPr/>
                <p:nvPr/>
              </p:nvSpPr>
              <p:spPr>
                <a:xfrm>
                  <a:off x="2225520" y="4471200"/>
                  <a:ext cx="0" cy="58608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11" name="Line 8"/>
                <p:cNvSpPr/>
                <p:nvPr/>
              </p:nvSpPr>
              <p:spPr>
                <a:xfrm>
                  <a:off x="2360160" y="4447440"/>
                  <a:ext cx="0" cy="60984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12" name="Line 9"/>
                <p:cNvSpPr/>
                <p:nvPr/>
              </p:nvSpPr>
              <p:spPr>
                <a:xfrm>
                  <a:off x="2495160" y="4402800"/>
                  <a:ext cx="0" cy="654480"/>
                </a:xfrm>
                <a:prstGeom prst="line">
                  <a:avLst/>
                </a:prstGeom>
                <a:ln w="51840">
                  <a:solidFill>
                    <a:srgbClr val="99CC00"/>
                  </a:solidFill>
                  <a:miter/>
                </a:ln>
              </p:spPr>
              <p:style>
                <a:lnRef idx="0">
                  <a:scrgbClr r="0" g="0" b="0"/>
                </a:lnRef>
                <a:fillRef idx="0">
                  <a:scrgbClr r="0" g="0" b="0"/>
                </a:fillRef>
                <a:effectRef idx="0">
                  <a:scrgbClr r="0" g="0" b="0"/>
                </a:effectRef>
                <a:fontRef idx="minor"/>
              </p:style>
            </p:sp>
            <p:sp>
              <p:nvSpPr>
                <p:cNvPr id="13" name="Line 10"/>
                <p:cNvSpPr/>
                <p:nvPr/>
              </p:nvSpPr>
              <p:spPr>
                <a:xfrm>
                  <a:off x="2023920" y="4328280"/>
                  <a:ext cx="71352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14" name="Line 11"/>
                <p:cNvSpPr/>
                <p:nvPr/>
              </p:nvSpPr>
              <p:spPr>
                <a:xfrm>
                  <a:off x="2629440" y="4354920"/>
                  <a:ext cx="0" cy="702360"/>
                </a:xfrm>
                <a:prstGeom prst="line">
                  <a:avLst/>
                </a:prstGeom>
                <a:ln w="51840">
                  <a:solidFill>
                    <a:srgbClr val="99CC00"/>
                  </a:solidFill>
                  <a:miter/>
                </a:ln>
              </p:spPr>
              <p:style>
                <a:lnRef idx="0">
                  <a:scrgbClr r="0" g="0" b="0"/>
                </a:lnRef>
                <a:fillRef idx="0">
                  <a:scrgbClr r="0" g="0" b="0"/>
                </a:fillRef>
                <a:effectRef idx="0">
                  <a:scrgbClr r="0" g="0" b="0"/>
                </a:effectRef>
                <a:fontRef idx="minor"/>
              </p:style>
            </p:sp>
            <p:sp>
              <p:nvSpPr>
                <p:cNvPr id="15" name="Line 12"/>
                <p:cNvSpPr/>
                <p:nvPr/>
              </p:nvSpPr>
              <p:spPr>
                <a:xfrm>
                  <a:off x="2791800" y="4328280"/>
                  <a:ext cx="8028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16" name="Line 13"/>
                <p:cNvSpPr/>
                <p:nvPr/>
              </p:nvSpPr>
              <p:spPr>
                <a:xfrm>
                  <a:off x="2764800" y="4319280"/>
                  <a:ext cx="0" cy="73836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17" name="Line 14"/>
                <p:cNvSpPr/>
                <p:nvPr/>
              </p:nvSpPr>
              <p:spPr>
                <a:xfrm>
                  <a:off x="2926440" y="4328280"/>
                  <a:ext cx="8064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18" name="Line 15"/>
                <p:cNvSpPr/>
                <p:nvPr/>
              </p:nvSpPr>
              <p:spPr>
                <a:xfrm>
                  <a:off x="2899440" y="4292280"/>
                  <a:ext cx="0" cy="7650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19" name="Line 16"/>
                <p:cNvSpPr/>
                <p:nvPr/>
              </p:nvSpPr>
              <p:spPr>
                <a:xfrm>
                  <a:off x="3061080" y="4328280"/>
                  <a:ext cx="8028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20" name="Line 17"/>
                <p:cNvSpPr/>
                <p:nvPr/>
              </p:nvSpPr>
              <p:spPr>
                <a:xfrm>
                  <a:off x="3034080" y="4242960"/>
                  <a:ext cx="0" cy="81468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21" name="Line 18"/>
                <p:cNvSpPr/>
                <p:nvPr/>
              </p:nvSpPr>
              <p:spPr>
                <a:xfrm>
                  <a:off x="3195720" y="4328280"/>
                  <a:ext cx="8028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22" name="Line 19"/>
                <p:cNvSpPr/>
                <p:nvPr/>
              </p:nvSpPr>
              <p:spPr>
                <a:xfrm>
                  <a:off x="3168360" y="4188240"/>
                  <a:ext cx="0" cy="8694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23" name="Line 20"/>
                <p:cNvSpPr/>
                <p:nvPr/>
              </p:nvSpPr>
              <p:spPr>
                <a:xfrm>
                  <a:off x="3330360" y="4328280"/>
                  <a:ext cx="7956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24" name="Line 21"/>
                <p:cNvSpPr/>
                <p:nvPr/>
              </p:nvSpPr>
              <p:spPr>
                <a:xfrm>
                  <a:off x="3303360" y="4101480"/>
                  <a:ext cx="0" cy="9558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25" name="CustomShape 22"/>
                <p:cNvSpPr/>
                <p:nvPr/>
              </p:nvSpPr>
              <p:spPr>
                <a:xfrm>
                  <a:off x="2023920" y="3963600"/>
                  <a:ext cx="2059560" cy="365400"/>
                </a:xfrm>
                <a:custGeom>
                  <a:avLst/>
                  <a:gdLst/>
                  <a:ahLst/>
                  <a:cxnLst/>
                  <a:rect l="l" t="t" r="r" b="b"/>
                  <a:pathLst>
                    <a:path w="3196" h="367">
                      <a:moveTo>
                        <a:pt x="2236" y="367"/>
                      </a:moveTo>
                      <a:lnTo>
                        <a:pt x="2361" y="367"/>
                      </a:lnTo>
                      <a:moveTo>
                        <a:pt x="0" y="0"/>
                      </a:moveTo>
                      <a:lnTo>
                        <a:pt x="31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6" name="Line 23"/>
                <p:cNvSpPr/>
                <p:nvPr/>
              </p:nvSpPr>
              <p:spPr>
                <a:xfrm>
                  <a:off x="3437280" y="4035240"/>
                  <a:ext cx="0" cy="10224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27" name="Line 24"/>
                <p:cNvSpPr/>
                <p:nvPr/>
              </p:nvSpPr>
              <p:spPr>
                <a:xfrm>
                  <a:off x="3598920" y="4328280"/>
                  <a:ext cx="8028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28" name="Line 25"/>
                <p:cNvSpPr/>
                <p:nvPr/>
              </p:nvSpPr>
              <p:spPr>
                <a:xfrm>
                  <a:off x="3571920" y="3990600"/>
                  <a:ext cx="0" cy="106704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29" name="Line 26"/>
                <p:cNvSpPr/>
                <p:nvPr/>
              </p:nvSpPr>
              <p:spPr>
                <a:xfrm>
                  <a:off x="3733560" y="4328280"/>
                  <a:ext cx="8028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30" name="Line 27"/>
                <p:cNvSpPr/>
                <p:nvPr/>
              </p:nvSpPr>
              <p:spPr>
                <a:xfrm>
                  <a:off x="3706560" y="4004280"/>
                  <a:ext cx="0" cy="105336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31" name="Line 28"/>
                <p:cNvSpPr/>
                <p:nvPr/>
              </p:nvSpPr>
              <p:spPr>
                <a:xfrm>
                  <a:off x="3868200" y="4328280"/>
                  <a:ext cx="8064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32" name="Line 29"/>
                <p:cNvSpPr/>
                <p:nvPr/>
              </p:nvSpPr>
              <p:spPr>
                <a:xfrm>
                  <a:off x="3841200" y="4009320"/>
                  <a:ext cx="0" cy="104832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33" name="Line 30"/>
                <p:cNvSpPr/>
                <p:nvPr/>
              </p:nvSpPr>
              <p:spPr>
                <a:xfrm>
                  <a:off x="4002840" y="4328280"/>
                  <a:ext cx="79560" cy="0"/>
                </a:xfrm>
                <a:prstGeom prst="line">
                  <a:avLst/>
                </a:prstGeom>
                <a:ln w="3240">
                  <a:solidFill>
                    <a:srgbClr val="000000"/>
                  </a:solidFill>
                  <a:miter/>
                </a:ln>
              </p:spPr>
              <p:style>
                <a:lnRef idx="0">
                  <a:scrgbClr r="0" g="0" b="0"/>
                </a:lnRef>
                <a:fillRef idx="0">
                  <a:scrgbClr r="0" g="0" b="0"/>
                </a:fillRef>
                <a:effectRef idx="0">
                  <a:scrgbClr r="0" g="0" b="0"/>
                </a:effectRef>
                <a:fontRef idx="minor"/>
              </p:style>
            </p:sp>
            <p:sp>
              <p:nvSpPr>
                <p:cNvPr id="34" name="Line 31"/>
                <p:cNvSpPr/>
                <p:nvPr/>
              </p:nvSpPr>
              <p:spPr>
                <a:xfrm>
                  <a:off x="3975840" y="3970440"/>
                  <a:ext cx="0" cy="108684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35" name="CustomShape 32"/>
                <p:cNvSpPr/>
                <p:nvPr/>
              </p:nvSpPr>
              <p:spPr>
                <a:xfrm>
                  <a:off x="4136760" y="3963600"/>
                  <a:ext cx="80280" cy="365400"/>
                </a:xfrm>
                <a:custGeom>
                  <a:avLst/>
                  <a:gdLst/>
                  <a:ahLst/>
                  <a:cxnLst/>
                  <a:rect l="l" t="t" r="r" b="b"/>
                  <a:pathLst>
                    <a:path w="125" h="367">
                      <a:moveTo>
                        <a:pt x="0" y="367"/>
                      </a:moveTo>
                      <a:lnTo>
                        <a:pt x="125" y="367"/>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6" name="Line 33"/>
                <p:cNvSpPr/>
                <p:nvPr/>
              </p:nvSpPr>
              <p:spPr>
                <a:xfrm>
                  <a:off x="4109760" y="3930840"/>
                  <a:ext cx="0" cy="1126800"/>
                </a:xfrm>
                <a:prstGeom prst="line">
                  <a:avLst/>
                </a:prstGeom>
                <a:ln w="53280">
                  <a:solidFill>
                    <a:srgbClr val="99CC00"/>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37" name="CustomShape 34"/>
                <p:cNvSpPr/>
                <p:nvPr/>
              </p:nvSpPr>
              <p:spPr>
                <a:xfrm>
                  <a:off x="4271400" y="3963600"/>
                  <a:ext cx="82080" cy="365400"/>
                </a:xfrm>
                <a:custGeom>
                  <a:avLst/>
                  <a:gdLst/>
                  <a:ahLst/>
                  <a:cxnLst/>
                  <a:rect l="l" t="t" r="r" b="b"/>
                  <a:pathLst>
                    <a:path w="127" h="367">
                      <a:moveTo>
                        <a:pt x="0" y="367"/>
                      </a:moveTo>
                      <a:lnTo>
                        <a:pt x="127" y="367"/>
                      </a:lnTo>
                      <a:moveTo>
                        <a:pt x="0" y="0"/>
                      </a:moveTo>
                      <a:lnTo>
                        <a:pt x="127"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8" name="Line 35"/>
                <p:cNvSpPr/>
                <p:nvPr/>
              </p:nvSpPr>
              <p:spPr>
                <a:xfrm>
                  <a:off x="4244400" y="3908880"/>
                  <a:ext cx="0" cy="11484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39" name="CustomShape 36"/>
                <p:cNvSpPr/>
                <p:nvPr/>
              </p:nvSpPr>
              <p:spPr>
                <a:xfrm>
                  <a:off x="4406040" y="3963600"/>
                  <a:ext cx="82080" cy="365400"/>
                </a:xfrm>
                <a:custGeom>
                  <a:avLst/>
                  <a:gdLst/>
                  <a:ahLst/>
                  <a:cxnLst/>
                  <a:rect l="l" t="t" r="r" b="b"/>
                  <a:pathLst>
                    <a:path w="127" h="367">
                      <a:moveTo>
                        <a:pt x="0" y="367"/>
                      </a:moveTo>
                      <a:lnTo>
                        <a:pt x="127" y="367"/>
                      </a:lnTo>
                      <a:moveTo>
                        <a:pt x="0" y="0"/>
                      </a:moveTo>
                      <a:lnTo>
                        <a:pt x="127"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40" name="Line 37"/>
                <p:cNvSpPr/>
                <p:nvPr/>
              </p:nvSpPr>
              <p:spPr>
                <a:xfrm>
                  <a:off x="4379760" y="3851280"/>
                  <a:ext cx="0" cy="1206000"/>
                </a:xfrm>
                <a:prstGeom prst="line">
                  <a:avLst/>
                </a:prstGeom>
                <a:ln w="51840">
                  <a:solidFill>
                    <a:srgbClr val="99CC00"/>
                  </a:solidFill>
                  <a:miter/>
                </a:ln>
              </p:spPr>
              <p:style>
                <a:lnRef idx="0">
                  <a:scrgbClr r="0" g="0" b="0"/>
                </a:lnRef>
                <a:fillRef idx="0">
                  <a:scrgbClr r="0" g="0" b="0"/>
                </a:fillRef>
                <a:effectRef idx="0">
                  <a:scrgbClr r="0" g="0" b="0"/>
                </a:effectRef>
                <a:fontRef idx="minor"/>
              </p:style>
            </p:sp>
            <p:sp>
              <p:nvSpPr>
                <p:cNvPr id="41" name="CustomShape 38"/>
                <p:cNvSpPr/>
                <p:nvPr/>
              </p:nvSpPr>
              <p:spPr>
                <a:xfrm>
                  <a:off x="4540320" y="3963600"/>
                  <a:ext cx="82080" cy="365400"/>
                </a:xfrm>
                <a:custGeom>
                  <a:avLst/>
                  <a:gdLst/>
                  <a:ahLst/>
                  <a:cxnLst/>
                  <a:rect l="l" t="t" r="r" b="b"/>
                  <a:pathLst>
                    <a:path w="127" h="367">
                      <a:moveTo>
                        <a:pt x="0" y="367"/>
                      </a:moveTo>
                      <a:lnTo>
                        <a:pt x="127" y="367"/>
                      </a:lnTo>
                      <a:moveTo>
                        <a:pt x="0" y="0"/>
                      </a:moveTo>
                      <a:lnTo>
                        <a:pt x="127"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42" name="Line 39"/>
                <p:cNvSpPr/>
                <p:nvPr/>
              </p:nvSpPr>
              <p:spPr>
                <a:xfrm>
                  <a:off x="4514400" y="3851280"/>
                  <a:ext cx="0" cy="1206000"/>
                </a:xfrm>
                <a:prstGeom prst="line">
                  <a:avLst/>
                </a:prstGeom>
                <a:ln w="51840">
                  <a:solidFill>
                    <a:srgbClr val="99CC00"/>
                  </a:solidFill>
                  <a:miter/>
                </a:ln>
              </p:spPr>
              <p:style>
                <a:lnRef idx="0">
                  <a:scrgbClr r="0" g="0" b="0"/>
                </a:lnRef>
                <a:fillRef idx="0">
                  <a:scrgbClr r="0" g="0" b="0"/>
                </a:fillRef>
                <a:effectRef idx="0">
                  <a:scrgbClr r="0" g="0" b="0"/>
                </a:effectRef>
                <a:fontRef idx="minor"/>
              </p:style>
            </p:sp>
            <p:sp>
              <p:nvSpPr>
                <p:cNvPr id="43" name="CustomShape 40"/>
                <p:cNvSpPr/>
                <p:nvPr/>
              </p:nvSpPr>
              <p:spPr>
                <a:xfrm>
                  <a:off x="4674600" y="3963600"/>
                  <a:ext cx="82440" cy="365400"/>
                </a:xfrm>
                <a:custGeom>
                  <a:avLst/>
                  <a:gdLst/>
                  <a:ahLst/>
                  <a:cxnLst/>
                  <a:rect l="l" t="t" r="r" b="b"/>
                  <a:pathLst>
                    <a:path w="127" h="367">
                      <a:moveTo>
                        <a:pt x="0" y="367"/>
                      </a:moveTo>
                      <a:lnTo>
                        <a:pt x="127" y="367"/>
                      </a:lnTo>
                      <a:moveTo>
                        <a:pt x="0" y="0"/>
                      </a:moveTo>
                      <a:lnTo>
                        <a:pt x="127"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44" name="Line 41"/>
                <p:cNvSpPr/>
                <p:nvPr/>
              </p:nvSpPr>
              <p:spPr>
                <a:xfrm>
                  <a:off x="4649040" y="3813480"/>
                  <a:ext cx="0" cy="1243800"/>
                </a:xfrm>
                <a:prstGeom prst="line">
                  <a:avLst/>
                </a:prstGeom>
                <a:ln w="51840">
                  <a:solidFill>
                    <a:srgbClr val="99CC00"/>
                  </a:solidFill>
                  <a:miter/>
                </a:ln>
              </p:spPr>
              <p:style>
                <a:lnRef idx="0">
                  <a:scrgbClr r="0" g="0" b="0"/>
                </a:lnRef>
                <a:fillRef idx="0">
                  <a:scrgbClr r="0" g="0" b="0"/>
                </a:fillRef>
                <a:effectRef idx="0">
                  <a:scrgbClr r="0" g="0" b="0"/>
                </a:effectRef>
                <a:fontRef idx="minor"/>
              </p:style>
            </p:sp>
            <p:sp>
              <p:nvSpPr>
                <p:cNvPr id="45" name="CustomShape 42"/>
                <p:cNvSpPr/>
                <p:nvPr/>
              </p:nvSpPr>
              <p:spPr>
                <a:xfrm>
                  <a:off x="4810680" y="3963600"/>
                  <a:ext cx="80280" cy="365400"/>
                </a:xfrm>
                <a:custGeom>
                  <a:avLst/>
                  <a:gdLst/>
                  <a:ahLst/>
                  <a:cxnLst/>
                  <a:rect l="l" t="t" r="r" b="b"/>
                  <a:pathLst>
                    <a:path w="125" h="367">
                      <a:moveTo>
                        <a:pt x="0" y="367"/>
                      </a:moveTo>
                      <a:lnTo>
                        <a:pt x="125" y="367"/>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46" name="Line 43"/>
                <p:cNvSpPr/>
                <p:nvPr/>
              </p:nvSpPr>
              <p:spPr>
                <a:xfrm>
                  <a:off x="4784400" y="3723120"/>
                  <a:ext cx="0" cy="133452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47" name="CustomShape 44"/>
                <p:cNvSpPr/>
                <p:nvPr/>
              </p:nvSpPr>
              <p:spPr>
                <a:xfrm>
                  <a:off x="2023920" y="3601080"/>
                  <a:ext cx="3002760" cy="727200"/>
                </a:xfrm>
                <a:custGeom>
                  <a:avLst/>
                  <a:gdLst/>
                  <a:ahLst/>
                  <a:cxnLst/>
                  <a:rect l="l" t="t" r="r" b="b"/>
                  <a:pathLst>
                    <a:path w="4660" h="732">
                      <a:moveTo>
                        <a:pt x="4536" y="732"/>
                      </a:moveTo>
                      <a:lnTo>
                        <a:pt x="4660" y="732"/>
                      </a:lnTo>
                      <a:moveTo>
                        <a:pt x="4536" y="365"/>
                      </a:moveTo>
                      <a:lnTo>
                        <a:pt x="4660" y="365"/>
                      </a:lnTo>
                      <a:moveTo>
                        <a:pt x="0" y="0"/>
                      </a:moveTo>
                      <a:lnTo>
                        <a:pt x="4660" y="0"/>
                      </a:lnTo>
                    </a:path>
                  </a:pathLst>
                </a:custGeom>
                <a:noFill/>
                <a:ln w="324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48" name="Line 45"/>
                <p:cNvSpPr/>
                <p:nvPr/>
              </p:nvSpPr>
              <p:spPr>
                <a:xfrm>
                  <a:off x="4919040" y="3665520"/>
                  <a:ext cx="0" cy="139176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49" name="CustomShape 46"/>
                <p:cNvSpPr/>
                <p:nvPr/>
              </p:nvSpPr>
              <p:spPr>
                <a:xfrm>
                  <a:off x="5079960" y="3601080"/>
                  <a:ext cx="8028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50" name="Line 47"/>
                <p:cNvSpPr/>
                <p:nvPr/>
              </p:nvSpPr>
              <p:spPr>
                <a:xfrm>
                  <a:off x="5052960" y="3596760"/>
                  <a:ext cx="0" cy="146052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51" name="CustomShape 48"/>
                <p:cNvSpPr/>
                <p:nvPr/>
              </p:nvSpPr>
              <p:spPr>
                <a:xfrm>
                  <a:off x="5214600" y="3601080"/>
                  <a:ext cx="8028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52" name="Line 49"/>
                <p:cNvSpPr/>
                <p:nvPr/>
              </p:nvSpPr>
              <p:spPr>
                <a:xfrm>
                  <a:off x="5187600" y="3567960"/>
                  <a:ext cx="0" cy="148932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53" name="CustomShape 50"/>
                <p:cNvSpPr/>
                <p:nvPr/>
              </p:nvSpPr>
              <p:spPr>
                <a:xfrm>
                  <a:off x="5349240" y="3601080"/>
                  <a:ext cx="8064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54" name="Line 51"/>
                <p:cNvSpPr/>
                <p:nvPr/>
              </p:nvSpPr>
              <p:spPr>
                <a:xfrm>
                  <a:off x="5322240" y="3491640"/>
                  <a:ext cx="0" cy="156564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55" name="CustomShape 52"/>
                <p:cNvSpPr/>
                <p:nvPr/>
              </p:nvSpPr>
              <p:spPr>
                <a:xfrm>
                  <a:off x="5483520" y="3601080"/>
                  <a:ext cx="8028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56" name="Line 53"/>
                <p:cNvSpPr/>
                <p:nvPr/>
              </p:nvSpPr>
              <p:spPr>
                <a:xfrm>
                  <a:off x="5456880" y="3431880"/>
                  <a:ext cx="0" cy="16254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57" name="CustomShape 54"/>
                <p:cNvSpPr/>
                <p:nvPr/>
              </p:nvSpPr>
              <p:spPr>
                <a:xfrm>
                  <a:off x="5617800" y="3601080"/>
                  <a:ext cx="80280" cy="727200"/>
                </a:xfrm>
                <a:custGeom>
                  <a:avLst/>
                  <a:gdLst/>
                  <a:ahLst/>
                  <a:cxnLst/>
                  <a:rect l="l" t="t" r="r" b="b"/>
                  <a:pathLst>
                    <a:path w="124" h="732">
                      <a:moveTo>
                        <a:pt x="0" y="732"/>
                      </a:moveTo>
                      <a:lnTo>
                        <a:pt x="124" y="732"/>
                      </a:lnTo>
                      <a:moveTo>
                        <a:pt x="0" y="365"/>
                      </a:moveTo>
                      <a:lnTo>
                        <a:pt x="124" y="365"/>
                      </a:lnTo>
                      <a:moveTo>
                        <a:pt x="0" y="0"/>
                      </a:moveTo>
                      <a:lnTo>
                        <a:pt x="124"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58" name="Line 55"/>
                <p:cNvSpPr/>
                <p:nvPr/>
              </p:nvSpPr>
              <p:spPr>
                <a:xfrm>
                  <a:off x="5591520" y="3394440"/>
                  <a:ext cx="0" cy="16632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59" name="CustomShape 56"/>
                <p:cNvSpPr/>
                <p:nvPr/>
              </p:nvSpPr>
              <p:spPr>
                <a:xfrm>
                  <a:off x="5752440" y="3601080"/>
                  <a:ext cx="8028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0" name="Line 57"/>
                <p:cNvSpPr/>
                <p:nvPr/>
              </p:nvSpPr>
              <p:spPr>
                <a:xfrm>
                  <a:off x="5725440" y="3358440"/>
                  <a:ext cx="0" cy="169884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61" name="CustomShape 58"/>
                <p:cNvSpPr/>
                <p:nvPr/>
              </p:nvSpPr>
              <p:spPr>
                <a:xfrm>
                  <a:off x="5887080" y="3601080"/>
                  <a:ext cx="8064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2" name="Line 59"/>
                <p:cNvSpPr/>
                <p:nvPr/>
              </p:nvSpPr>
              <p:spPr>
                <a:xfrm>
                  <a:off x="5860080" y="3401280"/>
                  <a:ext cx="0" cy="16560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63" name="CustomShape 60"/>
                <p:cNvSpPr/>
                <p:nvPr/>
              </p:nvSpPr>
              <p:spPr>
                <a:xfrm>
                  <a:off x="6021720" y="3601080"/>
                  <a:ext cx="8028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4" name="Line 61"/>
                <p:cNvSpPr/>
                <p:nvPr/>
              </p:nvSpPr>
              <p:spPr>
                <a:xfrm>
                  <a:off x="5994720" y="3479760"/>
                  <a:ext cx="0" cy="157788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65" name="CustomShape 62"/>
                <p:cNvSpPr/>
                <p:nvPr/>
              </p:nvSpPr>
              <p:spPr>
                <a:xfrm>
                  <a:off x="6156000" y="3601080"/>
                  <a:ext cx="8064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6" name="Line 63"/>
                <p:cNvSpPr/>
                <p:nvPr/>
              </p:nvSpPr>
              <p:spPr>
                <a:xfrm>
                  <a:off x="6129360" y="3474720"/>
                  <a:ext cx="0" cy="158256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67" name="CustomShape 64"/>
                <p:cNvSpPr/>
                <p:nvPr/>
              </p:nvSpPr>
              <p:spPr>
                <a:xfrm>
                  <a:off x="6290640" y="3601080"/>
                  <a:ext cx="82080" cy="727200"/>
                </a:xfrm>
                <a:custGeom>
                  <a:avLst/>
                  <a:gdLst/>
                  <a:ahLst/>
                  <a:cxnLst/>
                  <a:rect l="l" t="t" r="r" b="b"/>
                  <a:pathLst>
                    <a:path w="127" h="732">
                      <a:moveTo>
                        <a:pt x="0" y="732"/>
                      </a:moveTo>
                      <a:lnTo>
                        <a:pt x="127" y="732"/>
                      </a:lnTo>
                      <a:moveTo>
                        <a:pt x="0" y="365"/>
                      </a:moveTo>
                      <a:lnTo>
                        <a:pt x="127" y="365"/>
                      </a:lnTo>
                      <a:moveTo>
                        <a:pt x="0" y="0"/>
                      </a:moveTo>
                      <a:lnTo>
                        <a:pt x="127"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8" name="Line 65"/>
                <p:cNvSpPr/>
                <p:nvPr/>
              </p:nvSpPr>
              <p:spPr>
                <a:xfrm>
                  <a:off x="6264000" y="3486600"/>
                  <a:ext cx="0" cy="157068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69" name="CustomShape 66"/>
                <p:cNvSpPr/>
                <p:nvPr/>
              </p:nvSpPr>
              <p:spPr>
                <a:xfrm>
                  <a:off x="6425280" y="3601080"/>
                  <a:ext cx="82080" cy="727200"/>
                </a:xfrm>
                <a:custGeom>
                  <a:avLst/>
                  <a:gdLst/>
                  <a:ahLst/>
                  <a:cxnLst/>
                  <a:rect l="l" t="t" r="r" b="b"/>
                  <a:pathLst>
                    <a:path w="128" h="732">
                      <a:moveTo>
                        <a:pt x="0" y="732"/>
                      </a:moveTo>
                      <a:lnTo>
                        <a:pt x="128" y="732"/>
                      </a:lnTo>
                      <a:moveTo>
                        <a:pt x="0" y="365"/>
                      </a:moveTo>
                      <a:lnTo>
                        <a:pt x="128" y="365"/>
                      </a:lnTo>
                      <a:moveTo>
                        <a:pt x="0" y="0"/>
                      </a:moveTo>
                      <a:lnTo>
                        <a:pt x="12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0" name="Line 67"/>
                <p:cNvSpPr/>
                <p:nvPr/>
              </p:nvSpPr>
              <p:spPr>
                <a:xfrm>
                  <a:off x="6399360" y="3472560"/>
                  <a:ext cx="0" cy="1584720"/>
                </a:xfrm>
                <a:prstGeom prst="line">
                  <a:avLst/>
                </a:prstGeom>
                <a:ln w="51840">
                  <a:solidFill>
                    <a:srgbClr val="99CC00"/>
                  </a:solidFill>
                  <a:miter/>
                </a:ln>
              </p:spPr>
              <p:style>
                <a:lnRef idx="0">
                  <a:scrgbClr r="0" g="0" b="0"/>
                </a:lnRef>
                <a:fillRef idx="0">
                  <a:scrgbClr r="0" g="0" b="0"/>
                </a:fillRef>
                <a:effectRef idx="0">
                  <a:scrgbClr r="0" g="0" b="0"/>
                </a:effectRef>
                <a:fontRef idx="minor"/>
              </p:style>
            </p:sp>
            <p:sp>
              <p:nvSpPr>
                <p:cNvPr id="71" name="CustomShape 68"/>
                <p:cNvSpPr/>
                <p:nvPr/>
              </p:nvSpPr>
              <p:spPr>
                <a:xfrm>
                  <a:off x="6559920" y="3601080"/>
                  <a:ext cx="82440" cy="727200"/>
                </a:xfrm>
                <a:custGeom>
                  <a:avLst/>
                  <a:gdLst/>
                  <a:ahLst/>
                  <a:cxnLst/>
                  <a:rect l="l" t="t" r="r" b="b"/>
                  <a:pathLst>
                    <a:path w="127" h="732">
                      <a:moveTo>
                        <a:pt x="0" y="732"/>
                      </a:moveTo>
                      <a:lnTo>
                        <a:pt x="127" y="732"/>
                      </a:lnTo>
                      <a:moveTo>
                        <a:pt x="0" y="365"/>
                      </a:moveTo>
                      <a:lnTo>
                        <a:pt x="127" y="365"/>
                      </a:lnTo>
                      <a:moveTo>
                        <a:pt x="0" y="0"/>
                      </a:moveTo>
                      <a:lnTo>
                        <a:pt x="127"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2" name="Line 69"/>
                <p:cNvSpPr/>
                <p:nvPr/>
              </p:nvSpPr>
              <p:spPr>
                <a:xfrm>
                  <a:off x="6533280" y="3465720"/>
                  <a:ext cx="0" cy="1591560"/>
                </a:xfrm>
                <a:prstGeom prst="line">
                  <a:avLst/>
                </a:prstGeom>
                <a:ln w="51840">
                  <a:solidFill>
                    <a:srgbClr val="99CC00"/>
                  </a:solidFill>
                  <a:miter/>
                </a:ln>
              </p:spPr>
              <p:style>
                <a:lnRef idx="0">
                  <a:scrgbClr r="0" g="0" b="0"/>
                </a:lnRef>
                <a:fillRef idx="0">
                  <a:scrgbClr r="0" g="0" b="0"/>
                </a:fillRef>
                <a:effectRef idx="0">
                  <a:scrgbClr r="0" g="0" b="0"/>
                </a:effectRef>
                <a:fontRef idx="minor"/>
              </p:style>
            </p:sp>
            <p:sp>
              <p:nvSpPr>
                <p:cNvPr id="73" name="CustomShape 70"/>
                <p:cNvSpPr/>
                <p:nvPr/>
              </p:nvSpPr>
              <p:spPr>
                <a:xfrm>
                  <a:off x="6695640" y="3601080"/>
                  <a:ext cx="8028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4" name="Line 71"/>
                <p:cNvSpPr/>
                <p:nvPr/>
              </p:nvSpPr>
              <p:spPr>
                <a:xfrm>
                  <a:off x="6668640" y="3472560"/>
                  <a:ext cx="0" cy="158472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75" name="CustomShape 72"/>
                <p:cNvSpPr/>
                <p:nvPr/>
              </p:nvSpPr>
              <p:spPr>
                <a:xfrm>
                  <a:off x="6830280" y="3601080"/>
                  <a:ext cx="80640" cy="727200"/>
                </a:xfrm>
                <a:custGeom>
                  <a:avLst/>
                  <a:gdLst/>
                  <a:ahLst/>
                  <a:cxnLst/>
                  <a:rect l="l" t="t" r="r" b="b"/>
                  <a:pathLst>
                    <a:path w="125" h="732">
                      <a:moveTo>
                        <a:pt x="0" y="732"/>
                      </a:moveTo>
                      <a:lnTo>
                        <a:pt x="125" y="732"/>
                      </a:lnTo>
                      <a:moveTo>
                        <a:pt x="0" y="365"/>
                      </a:moveTo>
                      <a:lnTo>
                        <a:pt x="125" y="365"/>
                      </a:lnTo>
                      <a:moveTo>
                        <a:pt x="0" y="0"/>
                      </a:moveTo>
                      <a:lnTo>
                        <a:pt x="12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6" name="Line 73"/>
                <p:cNvSpPr/>
                <p:nvPr/>
              </p:nvSpPr>
              <p:spPr>
                <a:xfrm>
                  <a:off x="6803280" y="3498480"/>
                  <a:ext cx="0" cy="155880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77" name="CustomShape 74"/>
                <p:cNvSpPr/>
                <p:nvPr/>
              </p:nvSpPr>
              <p:spPr>
                <a:xfrm>
                  <a:off x="6964920" y="3601080"/>
                  <a:ext cx="39600" cy="727200"/>
                </a:xfrm>
                <a:custGeom>
                  <a:avLst/>
                  <a:gdLst/>
                  <a:ahLst/>
                  <a:cxnLst/>
                  <a:rect l="l" t="t" r="r" b="b"/>
                  <a:pathLst>
                    <a:path w="62" h="732">
                      <a:moveTo>
                        <a:pt x="0" y="732"/>
                      </a:moveTo>
                      <a:lnTo>
                        <a:pt x="62" y="732"/>
                      </a:lnTo>
                      <a:moveTo>
                        <a:pt x="0" y="365"/>
                      </a:moveTo>
                      <a:lnTo>
                        <a:pt x="62" y="365"/>
                      </a:lnTo>
                      <a:moveTo>
                        <a:pt x="0" y="0"/>
                      </a:moveTo>
                      <a:lnTo>
                        <a:pt x="62"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8" name="Line 75"/>
                <p:cNvSpPr/>
                <p:nvPr/>
              </p:nvSpPr>
              <p:spPr>
                <a:xfrm>
                  <a:off x="6937920" y="3510720"/>
                  <a:ext cx="0" cy="1546920"/>
                </a:xfrm>
                <a:prstGeom prst="line">
                  <a:avLst/>
                </a:prstGeom>
                <a:ln w="53280">
                  <a:solidFill>
                    <a:srgbClr val="99CC00"/>
                  </a:solidFill>
                  <a:miter/>
                </a:ln>
              </p:spPr>
              <p:style>
                <a:lnRef idx="0">
                  <a:scrgbClr r="0" g="0" b="0"/>
                </a:lnRef>
                <a:fillRef idx="0">
                  <a:scrgbClr r="0" g="0" b="0"/>
                </a:fillRef>
                <a:effectRef idx="0">
                  <a:scrgbClr r="0" g="0" b="0"/>
                </a:effectRef>
                <a:fontRef idx="minor"/>
              </p:style>
            </p:sp>
            <p:sp>
              <p:nvSpPr>
                <p:cNvPr id="79" name="CustomShape 76"/>
                <p:cNvSpPr/>
                <p:nvPr/>
              </p:nvSpPr>
              <p:spPr>
                <a:xfrm>
                  <a:off x="2023920" y="1779840"/>
                  <a:ext cx="4980960" cy="3277800"/>
                </a:xfrm>
                <a:custGeom>
                  <a:avLst/>
                  <a:gdLst/>
                  <a:ahLst/>
                  <a:cxnLst/>
                  <a:rect l="l" t="t" r="r" b="b"/>
                  <a:pathLst>
                    <a:path w="7732" h="3299">
                      <a:moveTo>
                        <a:pt x="2873" y="1466"/>
                      </a:moveTo>
                      <a:lnTo>
                        <a:pt x="7732" y="1466"/>
                      </a:lnTo>
                      <a:moveTo>
                        <a:pt x="0" y="1099"/>
                      </a:moveTo>
                      <a:lnTo>
                        <a:pt x="7732" y="1099"/>
                      </a:lnTo>
                      <a:moveTo>
                        <a:pt x="5379" y="734"/>
                      </a:moveTo>
                      <a:lnTo>
                        <a:pt x="7732" y="734"/>
                      </a:lnTo>
                      <a:moveTo>
                        <a:pt x="7261" y="367"/>
                      </a:moveTo>
                      <a:lnTo>
                        <a:pt x="7732" y="367"/>
                      </a:lnTo>
                      <a:moveTo>
                        <a:pt x="0" y="0"/>
                      </a:moveTo>
                      <a:lnTo>
                        <a:pt x="7732" y="0"/>
                      </a:lnTo>
                      <a:moveTo>
                        <a:pt x="7732" y="3299"/>
                      </a:moveTo>
                      <a:lnTo>
                        <a:pt x="7732" y="0"/>
                      </a:lnTo>
                      <a:moveTo>
                        <a:pt x="7678" y="3299"/>
                      </a:moveTo>
                      <a:lnTo>
                        <a:pt x="7732" y="3299"/>
                      </a:lnTo>
                      <a:moveTo>
                        <a:pt x="7678" y="2933"/>
                      </a:moveTo>
                      <a:lnTo>
                        <a:pt x="7732" y="2933"/>
                      </a:lnTo>
                      <a:moveTo>
                        <a:pt x="7678" y="2565"/>
                      </a:moveTo>
                      <a:lnTo>
                        <a:pt x="7732" y="2565"/>
                      </a:lnTo>
                      <a:moveTo>
                        <a:pt x="7678" y="2198"/>
                      </a:moveTo>
                      <a:lnTo>
                        <a:pt x="7732" y="2198"/>
                      </a:lnTo>
                      <a:moveTo>
                        <a:pt x="7678" y="1833"/>
                      </a:moveTo>
                      <a:lnTo>
                        <a:pt x="7732" y="1833"/>
                      </a:lnTo>
                      <a:moveTo>
                        <a:pt x="7678" y="1466"/>
                      </a:moveTo>
                      <a:lnTo>
                        <a:pt x="7732" y="1466"/>
                      </a:lnTo>
                      <a:moveTo>
                        <a:pt x="7678" y="1099"/>
                      </a:moveTo>
                      <a:lnTo>
                        <a:pt x="7732" y="1099"/>
                      </a:lnTo>
                      <a:moveTo>
                        <a:pt x="7678" y="734"/>
                      </a:moveTo>
                      <a:lnTo>
                        <a:pt x="7732" y="734"/>
                      </a:lnTo>
                      <a:moveTo>
                        <a:pt x="7678" y="367"/>
                      </a:moveTo>
                      <a:lnTo>
                        <a:pt x="7732" y="367"/>
                      </a:lnTo>
                      <a:moveTo>
                        <a:pt x="7678" y="0"/>
                      </a:moveTo>
                      <a:lnTo>
                        <a:pt x="7732" y="0"/>
                      </a:lnTo>
                      <a:moveTo>
                        <a:pt x="0" y="1466"/>
                      </a:moveTo>
                      <a:lnTo>
                        <a:pt x="682" y="1466"/>
                      </a:lnTo>
                      <a:moveTo>
                        <a:pt x="0" y="734"/>
                      </a:moveTo>
                      <a:lnTo>
                        <a:pt x="5278" y="734"/>
                      </a:lnTo>
                      <a:moveTo>
                        <a:pt x="0" y="367"/>
                      </a:moveTo>
                      <a:lnTo>
                        <a:pt x="535" y="367"/>
                      </a:lnTo>
                      <a:moveTo>
                        <a:pt x="0" y="3299"/>
                      </a:moveTo>
                      <a:lnTo>
                        <a:pt x="0" y="0"/>
                      </a:lnTo>
                      <a:moveTo>
                        <a:pt x="0" y="3299"/>
                      </a:moveTo>
                      <a:lnTo>
                        <a:pt x="54" y="3299"/>
                      </a:lnTo>
                      <a:moveTo>
                        <a:pt x="0" y="2933"/>
                      </a:moveTo>
                      <a:lnTo>
                        <a:pt x="54" y="2933"/>
                      </a:lnTo>
                      <a:moveTo>
                        <a:pt x="0" y="2565"/>
                      </a:moveTo>
                      <a:lnTo>
                        <a:pt x="54" y="2565"/>
                      </a:lnTo>
                      <a:moveTo>
                        <a:pt x="0" y="2198"/>
                      </a:moveTo>
                      <a:lnTo>
                        <a:pt x="54" y="2198"/>
                      </a:lnTo>
                      <a:moveTo>
                        <a:pt x="0" y="1833"/>
                      </a:moveTo>
                      <a:lnTo>
                        <a:pt x="54" y="1833"/>
                      </a:lnTo>
                      <a:moveTo>
                        <a:pt x="0" y="1466"/>
                      </a:moveTo>
                      <a:lnTo>
                        <a:pt x="54" y="1466"/>
                      </a:lnTo>
                      <a:moveTo>
                        <a:pt x="0" y="1099"/>
                      </a:moveTo>
                      <a:lnTo>
                        <a:pt x="54" y="1099"/>
                      </a:lnTo>
                      <a:moveTo>
                        <a:pt x="0" y="734"/>
                      </a:moveTo>
                      <a:lnTo>
                        <a:pt x="54" y="734"/>
                      </a:lnTo>
                      <a:moveTo>
                        <a:pt x="0" y="367"/>
                      </a:moveTo>
                      <a:lnTo>
                        <a:pt x="54" y="367"/>
                      </a:lnTo>
                      <a:moveTo>
                        <a:pt x="0" y="0"/>
                      </a:moveTo>
                      <a:lnTo>
                        <a:pt x="54" y="0"/>
                      </a:lnTo>
                      <a:moveTo>
                        <a:pt x="0" y="3299"/>
                      </a:moveTo>
                      <a:lnTo>
                        <a:pt x="7732" y="3299"/>
                      </a:lnTo>
                      <a:moveTo>
                        <a:pt x="0" y="3244"/>
                      </a:moveTo>
                      <a:lnTo>
                        <a:pt x="0" y="3299"/>
                      </a:lnTo>
                      <a:moveTo>
                        <a:pt x="208" y="3244"/>
                      </a:moveTo>
                      <a:lnTo>
                        <a:pt x="208" y="3299"/>
                      </a:lnTo>
                      <a:moveTo>
                        <a:pt x="417" y="3244"/>
                      </a:moveTo>
                      <a:lnTo>
                        <a:pt x="417" y="3299"/>
                      </a:lnTo>
                      <a:moveTo>
                        <a:pt x="626" y="3244"/>
                      </a:moveTo>
                      <a:lnTo>
                        <a:pt x="626" y="3299"/>
                      </a:lnTo>
                      <a:moveTo>
                        <a:pt x="835" y="3244"/>
                      </a:moveTo>
                      <a:lnTo>
                        <a:pt x="835" y="3299"/>
                      </a:lnTo>
                      <a:moveTo>
                        <a:pt x="1046" y="3244"/>
                      </a:moveTo>
                      <a:lnTo>
                        <a:pt x="1046" y="3299"/>
                      </a:lnTo>
                      <a:moveTo>
                        <a:pt x="1255" y="3244"/>
                      </a:moveTo>
                      <a:lnTo>
                        <a:pt x="1255" y="3299"/>
                      </a:lnTo>
                      <a:moveTo>
                        <a:pt x="1464" y="3244"/>
                      </a:moveTo>
                      <a:lnTo>
                        <a:pt x="1464" y="3299"/>
                      </a:lnTo>
                      <a:moveTo>
                        <a:pt x="1672" y="3244"/>
                      </a:moveTo>
                      <a:lnTo>
                        <a:pt x="1672" y="3299"/>
                      </a:lnTo>
                      <a:moveTo>
                        <a:pt x="1881" y="3244"/>
                      </a:moveTo>
                      <a:lnTo>
                        <a:pt x="1881" y="3299"/>
                      </a:lnTo>
                      <a:moveTo>
                        <a:pt x="2090" y="3244"/>
                      </a:moveTo>
                      <a:lnTo>
                        <a:pt x="2090" y="3299"/>
                      </a:lnTo>
                      <a:moveTo>
                        <a:pt x="2299" y="3244"/>
                      </a:moveTo>
                      <a:lnTo>
                        <a:pt x="2299" y="3299"/>
                      </a:lnTo>
                      <a:moveTo>
                        <a:pt x="2508" y="3244"/>
                      </a:moveTo>
                      <a:lnTo>
                        <a:pt x="2508" y="3299"/>
                      </a:lnTo>
                      <a:moveTo>
                        <a:pt x="2716" y="3244"/>
                      </a:moveTo>
                      <a:lnTo>
                        <a:pt x="2716" y="3299"/>
                      </a:lnTo>
                      <a:moveTo>
                        <a:pt x="2925" y="3244"/>
                      </a:moveTo>
                      <a:lnTo>
                        <a:pt x="2925" y="3299"/>
                      </a:lnTo>
                      <a:moveTo>
                        <a:pt x="3134" y="3244"/>
                      </a:moveTo>
                      <a:lnTo>
                        <a:pt x="3134" y="3299"/>
                      </a:lnTo>
                      <a:moveTo>
                        <a:pt x="3343" y="3244"/>
                      </a:moveTo>
                      <a:lnTo>
                        <a:pt x="3343" y="3299"/>
                      </a:lnTo>
                      <a:moveTo>
                        <a:pt x="3552" y="3244"/>
                      </a:moveTo>
                      <a:lnTo>
                        <a:pt x="3552" y="3299"/>
                      </a:lnTo>
                      <a:moveTo>
                        <a:pt x="3760" y="3244"/>
                      </a:moveTo>
                      <a:lnTo>
                        <a:pt x="3760" y="3299"/>
                      </a:lnTo>
                      <a:moveTo>
                        <a:pt x="3972" y="3244"/>
                      </a:moveTo>
                      <a:lnTo>
                        <a:pt x="3972" y="3299"/>
                      </a:lnTo>
                      <a:moveTo>
                        <a:pt x="4180" y="3244"/>
                      </a:moveTo>
                      <a:lnTo>
                        <a:pt x="4180" y="3299"/>
                      </a:lnTo>
                      <a:moveTo>
                        <a:pt x="4389" y="3244"/>
                      </a:moveTo>
                      <a:lnTo>
                        <a:pt x="4389" y="3299"/>
                      </a:lnTo>
                      <a:moveTo>
                        <a:pt x="4598" y="3244"/>
                      </a:moveTo>
                      <a:lnTo>
                        <a:pt x="4598" y="3299"/>
                      </a:lnTo>
                      <a:moveTo>
                        <a:pt x="4807" y="3244"/>
                      </a:moveTo>
                      <a:lnTo>
                        <a:pt x="4807" y="3299"/>
                      </a:lnTo>
                      <a:moveTo>
                        <a:pt x="5016" y="3244"/>
                      </a:moveTo>
                      <a:lnTo>
                        <a:pt x="5016" y="3299"/>
                      </a:lnTo>
                      <a:moveTo>
                        <a:pt x="5224" y="3244"/>
                      </a:moveTo>
                      <a:lnTo>
                        <a:pt x="5224" y="3299"/>
                      </a:lnTo>
                      <a:moveTo>
                        <a:pt x="5433" y="3244"/>
                      </a:moveTo>
                      <a:lnTo>
                        <a:pt x="5433" y="3299"/>
                      </a:lnTo>
                      <a:moveTo>
                        <a:pt x="5642" y="3244"/>
                      </a:moveTo>
                      <a:lnTo>
                        <a:pt x="5642" y="3299"/>
                      </a:lnTo>
                      <a:moveTo>
                        <a:pt x="5851" y="3244"/>
                      </a:moveTo>
                      <a:lnTo>
                        <a:pt x="5851" y="3299"/>
                      </a:lnTo>
                      <a:moveTo>
                        <a:pt x="6060" y="3244"/>
                      </a:moveTo>
                      <a:lnTo>
                        <a:pt x="6060" y="3299"/>
                      </a:lnTo>
                      <a:moveTo>
                        <a:pt x="6268" y="3244"/>
                      </a:moveTo>
                      <a:lnTo>
                        <a:pt x="6268" y="3299"/>
                      </a:lnTo>
                      <a:moveTo>
                        <a:pt x="6477" y="3244"/>
                      </a:moveTo>
                      <a:lnTo>
                        <a:pt x="6477" y="3299"/>
                      </a:lnTo>
                      <a:moveTo>
                        <a:pt x="6686" y="3244"/>
                      </a:moveTo>
                      <a:lnTo>
                        <a:pt x="6686" y="3299"/>
                      </a:lnTo>
                      <a:moveTo>
                        <a:pt x="6897" y="3244"/>
                      </a:moveTo>
                      <a:lnTo>
                        <a:pt x="6897" y="3299"/>
                      </a:lnTo>
                      <a:moveTo>
                        <a:pt x="7106" y="3244"/>
                      </a:moveTo>
                      <a:lnTo>
                        <a:pt x="7106" y="3299"/>
                      </a:lnTo>
                      <a:moveTo>
                        <a:pt x="7315" y="3244"/>
                      </a:moveTo>
                      <a:lnTo>
                        <a:pt x="7315" y="3299"/>
                      </a:lnTo>
                      <a:moveTo>
                        <a:pt x="7524" y="3244"/>
                      </a:moveTo>
                      <a:lnTo>
                        <a:pt x="7524" y="3299"/>
                      </a:lnTo>
                      <a:moveTo>
                        <a:pt x="7732" y="3244"/>
                      </a:moveTo>
                      <a:lnTo>
                        <a:pt x="7732" y="3299"/>
                      </a:lnTo>
                      <a:moveTo>
                        <a:pt x="2665" y="1466"/>
                      </a:moveTo>
                      <a:lnTo>
                        <a:pt x="2773" y="1466"/>
                      </a:lnTo>
                      <a:moveTo>
                        <a:pt x="2456" y="1466"/>
                      </a:moveTo>
                      <a:lnTo>
                        <a:pt x="2564" y="1466"/>
                      </a:lnTo>
                      <a:moveTo>
                        <a:pt x="2245" y="1466"/>
                      </a:moveTo>
                      <a:lnTo>
                        <a:pt x="2355" y="1466"/>
                      </a:lnTo>
                      <a:moveTo>
                        <a:pt x="1618" y="1466"/>
                      </a:moveTo>
                      <a:lnTo>
                        <a:pt x="2144" y="1466"/>
                      </a:lnTo>
                      <a:moveTo>
                        <a:pt x="1409" y="1466"/>
                      </a:moveTo>
                      <a:lnTo>
                        <a:pt x="1517" y="1466"/>
                      </a:lnTo>
                      <a:moveTo>
                        <a:pt x="1201" y="1466"/>
                      </a:moveTo>
                      <a:lnTo>
                        <a:pt x="1309" y="1466"/>
                      </a:lnTo>
                      <a:moveTo>
                        <a:pt x="992" y="1466"/>
                      </a:moveTo>
                      <a:lnTo>
                        <a:pt x="1100" y="1466"/>
                      </a:lnTo>
                      <a:moveTo>
                        <a:pt x="783" y="1466"/>
                      </a:moveTo>
                      <a:lnTo>
                        <a:pt x="891" y="1466"/>
                      </a:lnTo>
                      <a:moveTo>
                        <a:pt x="7052" y="367"/>
                      </a:moveTo>
                      <a:lnTo>
                        <a:pt x="7160" y="367"/>
                      </a:lnTo>
                      <a:moveTo>
                        <a:pt x="6843" y="367"/>
                      </a:moveTo>
                      <a:lnTo>
                        <a:pt x="6951" y="367"/>
                      </a:lnTo>
                      <a:moveTo>
                        <a:pt x="6217" y="367"/>
                      </a:moveTo>
                      <a:lnTo>
                        <a:pt x="6742" y="367"/>
                      </a:lnTo>
                      <a:moveTo>
                        <a:pt x="2934" y="367"/>
                      </a:moveTo>
                      <a:lnTo>
                        <a:pt x="6116" y="367"/>
                      </a:lnTo>
                    </a:path>
                  </a:pathLst>
                </a:custGeom>
                <a:noFill/>
                <a:ln w="324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80" name="CustomShape 77"/>
                <p:cNvSpPr/>
                <p:nvPr/>
              </p:nvSpPr>
              <p:spPr>
                <a:xfrm>
                  <a:off x="2090880" y="2095560"/>
                  <a:ext cx="4846320" cy="1278720"/>
                </a:xfrm>
                <a:custGeom>
                  <a:avLst/>
                  <a:gdLst/>
                  <a:ahLst/>
                  <a:cxnLst/>
                  <a:rect l="l" t="t" r="r" b="b"/>
                  <a:pathLst>
                    <a:path w="7522" h="1286">
                      <a:moveTo>
                        <a:pt x="0" y="1286"/>
                      </a:moveTo>
                      <a:lnTo>
                        <a:pt x="209" y="1246"/>
                      </a:lnTo>
                      <a:lnTo>
                        <a:pt x="418" y="1217"/>
                      </a:lnTo>
                      <a:lnTo>
                        <a:pt x="627" y="1181"/>
                      </a:lnTo>
                      <a:lnTo>
                        <a:pt x="835" y="1133"/>
                      </a:lnTo>
                      <a:lnTo>
                        <a:pt x="1044" y="1140"/>
                      </a:lnTo>
                      <a:lnTo>
                        <a:pt x="1253" y="1147"/>
                      </a:lnTo>
                      <a:lnTo>
                        <a:pt x="1462" y="1162"/>
                      </a:lnTo>
                      <a:lnTo>
                        <a:pt x="1671" y="1224"/>
                      </a:lnTo>
                      <a:lnTo>
                        <a:pt x="1879" y="1212"/>
                      </a:lnTo>
                      <a:lnTo>
                        <a:pt x="2088" y="1159"/>
                      </a:lnTo>
                      <a:lnTo>
                        <a:pt x="2299" y="1118"/>
                      </a:lnTo>
                      <a:lnTo>
                        <a:pt x="2508" y="1111"/>
                      </a:lnTo>
                      <a:lnTo>
                        <a:pt x="2717" y="1104"/>
                      </a:lnTo>
                      <a:lnTo>
                        <a:pt x="2926" y="1085"/>
                      </a:lnTo>
                      <a:lnTo>
                        <a:pt x="3135" y="1092"/>
                      </a:lnTo>
                      <a:lnTo>
                        <a:pt x="3343" y="1099"/>
                      </a:lnTo>
                      <a:lnTo>
                        <a:pt x="3552" y="1037"/>
                      </a:lnTo>
                      <a:lnTo>
                        <a:pt x="3761" y="958"/>
                      </a:lnTo>
                      <a:lnTo>
                        <a:pt x="3970" y="938"/>
                      </a:lnTo>
                      <a:lnTo>
                        <a:pt x="4179" y="864"/>
                      </a:lnTo>
                      <a:lnTo>
                        <a:pt x="4387" y="725"/>
                      </a:lnTo>
                      <a:lnTo>
                        <a:pt x="4596" y="583"/>
                      </a:lnTo>
                      <a:lnTo>
                        <a:pt x="4805" y="557"/>
                      </a:lnTo>
                      <a:lnTo>
                        <a:pt x="5014" y="468"/>
                      </a:lnTo>
                      <a:lnTo>
                        <a:pt x="5223" y="374"/>
                      </a:lnTo>
                      <a:lnTo>
                        <a:pt x="5434" y="326"/>
                      </a:lnTo>
                      <a:lnTo>
                        <a:pt x="5643" y="250"/>
                      </a:lnTo>
                      <a:lnTo>
                        <a:pt x="5851" y="228"/>
                      </a:lnTo>
                      <a:lnTo>
                        <a:pt x="6060" y="58"/>
                      </a:lnTo>
                      <a:lnTo>
                        <a:pt x="6269" y="113"/>
                      </a:lnTo>
                      <a:lnTo>
                        <a:pt x="6478" y="125"/>
                      </a:lnTo>
                      <a:lnTo>
                        <a:pt x="6687" y="50"/>
                      </a:lnTo>
                      <a:lnTo>
                        <a:pt x="6895" y="34"/>
                      </a:lnTo>
                      <a:lnTo>
                        <a:pt x="7104" y="19"/>
                      </a:lnTo>
                      <a:lnTo>
                        <a:pt x="7313" y="0"/>
                      </a:lnTo>
                      <a:lnTo>
                        <a:pt x="7522" y="0"/>
                      </a:lnTo>
                    </a:path>
                  </a:pathLst>
                </a:custGeom>
                <a:noFill/>
                <a:ln w="12600">
                  <a:solidFill>
                    <a:srgbClr val="000080"/>
                  </a:solidFill>
                  <a:round/>
                </a:ln>
              </p:spPr>
              <p:style>
                <a:lnRef idx="0">
                  <a:scrgbClr r="0" g="0" b="0"/>
                </a:lnRef>
                <a:fillRef idx="0">
                  <a:scrgbClr r="0" g="0" b="0"/>
                </a:fillRef>
                <a:effectRef idx="0">
                  <a:scrgbClr r="0" g="0" b="0"/>
                </a:effectRef>
                <a:fontRef idx="minor"/>
              </p:style>
            </p:sp>
            <p:sp>
              <p:nvSpPr>
                <p:cNvPr id="81" name="CustomShape 78"/>
                <p:cNvSpPr/>
                <p:nvPr/>
              </p:nvSpPr>
              <p:spPr>
                <a:xfrm>
                  <a:off x="2059200" y="332388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82" name="CustomShape 79"/>
                <p:cNvSpPr/>
                <p:nvPr/>
              </p:nvSpPr>
              <p:spPr>
                <a:xfrm>
                  <a:off x="2059200" y="332388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83" name="CustomShape 80"/>
                <p:cNvSpPr/>
                <p:nvPr/>
              </p:nvSpPr>
              <p:spPr>
                <a:xfrm>
                  <a:off x="2193840" y="328284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84" name="CustomShape 81"/>
                <p:cNvSpPr/>
                <p:nvPr/>
              </p:nvSpPr>
              <p:spPr>
                <a:xfrm>
                  <a:off x="2193840" y="328284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85" name="CustomShape 82"/>
                <p:cNvSpPr/>
                <p:nvPr/>
              </p:nvSpPr>
              <p:spPr>
                <a:xfrm>
                  <a:off x="2328480" y="325404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86" name="CustomShape 83"/>
                <p:cNvSpPr/>
                <p:nvPr/>
              </p:nvSpPr>
              <p:spPr>
                <a:xfrm>
                  <a:off x="2328480" y="325404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87" name="CustomShape 84"/>
                <p:cNvSpPr/>
                <p:nvPr/>
              </p:nvSpPr>
              <p:spPr>
                <a:xfrm>
                  <a:off x="2463120" y="321840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88" name="CustomShape 85"/>
                <p:cNvSpPr/>
                <p:nvPr/>
              </p:nvSpPr>
              <p:spPr>
                <a:xfrm>
                  <a:off x="2463120" y="321840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89" name="CustomShape 86"/>
                <p:cNvSpPr/>
                <p:nvPr/>
              </p:nvSpPr>
              <p:spPr>
                <a:xfrm>
                  <a:off x="2597760" y="317088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90" name="CustomShape 87"/>
                <p:cNvSpPr/>
                <p:nvPr/>
              </p:nvSpPr>
              <p:spPr>
                <a:xfrm>
                  <a:off x="2597760" y="317088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91" name="CustomShape 88"/>
                <p:cNvSpPr/>
                <p:nvPr/>
              </p:nvSpPr>
              <p:spPr>
                <a:xfrm>
                  <a:off x="2731680" y="31788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92" name="CustomShape 89"/>
                <p:cNvSpPr/>
                <p:nvPr/>
              </p:nvSpPr>
              <p:spPr>
                <a:xfrm>
                  <a:off x="2731680" y="31788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93" name="CustomShape 90"/>
                <p:cNvSpPr/>
                <p:nvPr/>
              </p:nvSpPr>
              <p:spPr>
                <a:xfrm>
                  <a:off x="2866320" y="318564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94" name="CustomShape 91"/>
                <p:cNvSpPr/>
                <p:nvPr/>
              </p:nvSpPr>
              <p:spPr>
                <a:xfrm>
                  <a:off x="2866320" y="318564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95" name="CustomShape 92"/>
                <p:cNvSpPr/>
                <p:nvPr/>
              </p:nvSpPr>
              <p:spPr>
                <a:xfrm>
                  <a:off x="3000960" y="319932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96" name="CustomShape 93"/>
                <p:cNvSpPr/>
                <p:nvPr/>
              </p:nvSpPr>
              <p:spPr>
                <a:xfrm>
                  <a:off x="3000960" y="319932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97" name="CustomShape 94"/>
                <p:cNvSpPr/>
                <p:nvPr/>
              </p:nvSpPr>
              <p:spPr>
                <a:xfrm>
                  <a:off x="3135960" y="326196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98" name="CustomShape 95"/>
                <p:cNvSpPr/>
                <p:nvPr/>
              </p:nvSpPr>
              <p:spPr>
                <a:xfrm>
                  <a:off x="3135960" y="326196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99" name="CustomShape 96"/>
                <p:cNvSpPr/>
                <p:nvPr/>
              </p:nvSpPr>
              <p:spPr>
                <a:xfrm>
                  <a:off x="3270240" y="325008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00" name="CustomShape 97"/>
                <p:cNvSpPr/>
                <p:nvPr/>
              </p:nvSpPr>
              <p:spPr>
                <a:xfrm>
                  <a:off x="3270240" y="325008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01" name="CustomShape 98"/>
                <p:cNvSpPr/>
                <p:nvPr/>
              </p:nvSpPr>
              <p:spPr>
                <a:xfrm>
                  <a:off x="3404160" y="319752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02" name="CustomShape 99"/>
                <p:cNvSpPr/>
                <p:nvPr/>
              </p:nvSpPr>
              <p:spPr>
                <a:xfrm>
                  <a:off x="3404160" y="319752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03" name="CustomShape 100"/>
                <p:cNvSpPr/>
                <p:nvPr/>
              </p:nvSpPr>
              <p:spPr>
                <a:xfrm>
                  <a:off x="3540960" y="315684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04" name="CustomShape 101"/>
                <p:cNvSpPr/>
                <p:nvPr/>
              </p:nvSpPr>
              <p:spPr>
                <a:xfrm>
                  <a:off x="3540960" y="315684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105" name="CustomShape 102"/>
                <p:cNvSpPr/>
                <p:nvPr/>
              </p:nvSpPr>
              <p:spPr>
                <a:xfrm>
                  <a:off x="3674880" y="31500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06" name="CustomShape 103"/>
                <p:cNvSpPr/>
                <p:nvPr/>
              </p:nvSpPr>
              <p:spPr>
                <a:xfrm>
                  <a:off x="3674880" y="31500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07" name="CustomShape 104"/>
                <p:cNvSpPr/>
                <p:nvPr/>
              </p:nvSpPr>
              <p:spPr>
                <a:xfrm>
                  <a:off x="3809520" y="31428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08" name="CustomShape 105"/>
                <p:cNvSpPr/>
                <p:nvPr/>
              </p:nvSpPr>
              <p:spPr>
                <a:xfrm>
                  <a:off x="3809520" y="31428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09" name="CustomShape 106"/>
                <p:cNvSpPr/>
                <p:nvPr/>
              </p:nvSpPr>
              <p:spPr>
                <a:xfrm>
                  <a:off x="3944160" y="31230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10" name="CustomShape 107"/>
                <p:cNvSpPr/>
                <p:nvPr/>
              </p:nvSpPr>
              <p:spPr>
                <a:xfrm>
                  <a:off x="3944160" y="31230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11" name="CustomShape 108"/>
                <p:cNvSpPr/>
                <p:nvPr/>
              </p:nvSpPr>
              <p:spPr>
                <a:xfrm>
                  <a:off x="4078800" y="313092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12" name="CustomShape 109"/>
                <p:cNvSpPr/>
                <p:nvPr/>
              </p:nvSpPr>
              <p:spPr>
                <a:xfrm>
                  <a:off x="4078800" y="313092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13" name="CustomShape 110"/>
                <p:cNvSpPr/>
                <p:nvPr/>
              </p:nvSpPr>
              <p:spPr>
                <a:xfrm>
                  <a:off x="4213440" y="313776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14" name="CustomShape 111"/>
                <p:cNvSpPr/>
                <p:nvPr/>
              </p:nvSpPr>
              <p:spPr>
                <a:xfrm>
                  <a:off x="4213440" y="313776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15" name="CustomShape 112"/>
                <p:cNvSpPr/>
                <p:nvPr/>
              </p:nvSpPr>
              <p:spPr>
                <a:xfrm>
                  <a:off x="4347360" y="307512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16" name="CustomShape 113"/>
                <p:cNvSpPr/>
                <p:nvPr/>
              </p:nvSpPr>
              <p:spPr>
                <a:xfrm>
                  <a:off x="4347360" y="307512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17" name="CustomShape 114"/>
                <p:cNvSpPr/>
                <p:nvPr/>
              </p:nvSpPr>
              <p:spPr>
                <a:xfrm>
                  <a:off x="4482360" y="29970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18" name="CustomShape 115"/>
                <p:cNvSpPr/>
                <p:nvPr/>
              </p:nvSpPr>
              <p:spPr>
                <a:xfrm>
                  <a:off x="4482360" y="29970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19" name="CustomShape 116"/>
                <p:cNvSpPr/>
                <p:nvPr/>
              </p:nvSpPr>
              <p:spPr>
                <a:xfrm>
                  <a:off x="4616640" y="297792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20" name="CustomShape 117"/>
                <p:cNvSpPr/>
                <p:nvPr/>
              </p:nvSpPr>
              <p:spPr>
                <a:xfrm>
                  <a:off x="4616640" y="297792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21" name="CustomShape 118"/>
                <p:cNvSpPr/>
                <p:nvPr/>
              </p:nvSpPr>
              <p:spPr>
                <a:xfrm>
                  <a:off x="4751280" y="290448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22" name="CustomShape 119"/>
                <p:cNvSpPr/>
                <p:nvPr/>
              </p:nvSpPr>
              <p:spPr>
                <a:xfrm>
                  <a:off x="4751280" y="290448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23" name="CustomShape 120"/>
                <p:cNvSpPr/>
                <p:nvPr/>
              </p:nvSpPr>
              <p:spPr>
                <a:xfrm>
                  <a:off x="4886280" y="276516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24" name="CustomShape 121"/>
                <p:cNvSpPr/>
                <p:nvPr/>
              </p:nvSpPr>
              <p:spPr>
                <a:xfrm>
                  <a:off x="4886280" y="276516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25" name="CustomShape 122"/>
                <p:cNvSpPr/>
                <p:nvPr/>
              </p:nvSpPr>
              <p:spPr>
                <a:xfrm>
                  <a:off x="5020200" y="262512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26" name="CustomShape 123"/>
                <p:cNvSpPr/>
                <p:nvPr/>
              </p:nvSpPr>
              <p:spPr>
                <a:xfrm>
                  <a:off x="5020200" y="262512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27" name="CustomShape 124"/>
                <p:cNvSpPr/>
                <p:nvPr/>
              </p:nvSpPr>
              <p:spPr>
                <a:xfrm>
                  <a:off x="5154840" y="259848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28" name="CustomShape 125"/>
                <p:cNvSpPr/>
                <p:nvPr/>
              </p:nvSpPr>
              <p:spPr>
                <a:xfrm>
                  <a:off x="5154840" y="259848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29" name="CustomShape 126"/>
                <p:cNvSpPr/>
                <p:nvPr/>
              </p:nvSpPr>
              <p:spPr>
                <a:xfrm>
                  <a:off x="5289480" y="25110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30" name="CustomShape 127"/>
                <p:cNvSpPr/>
                <p:nvPr/>
              </p:nvSpPr>
              <p:spPr>
                <a:xfrm>
                  <a:off x="5289480" y="25110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31" name="CustomShape 128"/>
                <p:cNvSpPr/>
                <p:nvPr/>
              </p:nvSpPr>
              <p:spPr>
                <a:xfrm>
                  <a:off x="5424120" y="24174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32" name="CustomShape 129"/>
                <p:cNvSpPr/>
                <p:nvPr/>
              </p:nvSpPr>
              <p:spPr>
                <a:xfrm>
                  <a:off x="5424120" y="24174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33" name="CustomShape 130"/>
                <p:cNvSpPr/>
                <p:nvPr/>
              </p:nvSpPr>
              <p:spPr>
                <a:xfrm>
                  <a:off x="5559840" y="236988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34" name="CustomShape 131"/>
                <p:cNvSpPr/>
                <p:nvPr/>
              </p:nvSpPr>
              <p:spPr>
                <a:xfrm>
                  <a:off x="5559840" y="236988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35" name="CustomShape 132"/>
                <p:cNvSpPr/>
                <p:nvPr/>
              </p:nvSpPr>
              <p:spPr>
                <a:xfrm>
                  <a:off x="5694480" y="229356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36" name="CustomShape 133"/>
                <p:cNvSpPr/>
                <p:nvPr/>
              </p:nvSpPr>
              <p:spPr>
                <a:xfrm>
                  <a:off x="5694480" y="229356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37" name="CustomShape 134"/>
                <p:cNvSpPr/>
                <p:nvPr/>
              </p:nvSpPr>
              <p:spPr>
                <a:xfrm>
                  <a:off x="5829480" y="227232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38" name="CustomShape 135"/>
                <p:cNvSpPr/>
                <p:nvPr/>
              </p:nvSpPr>
              <p:spPr>
                <a:xfrm>
                  <a:off x="5829480" y="227232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39" name="CustomShape 136"/>
                <p:cNvSpPr/>
                <p:nvPr/>
              </p:nvSpPr>
              <p:spPr>
                <a:xfrm>
                  <a:off x="5963400" y="210240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40" name="CustomShape 137"/>
                <p:cNvSpPr/>
                <p:nvPr/>
              </p:nvSpPr>
              <p:spPr>
                <a:xfrm>
                  <a:off x="5963400" y="210240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41" name="CustomShape 138"/>
                <p:cNvSpPr/>
                <p:nvPr/>
              </p:nvSpPr>
              <p:spPr>
                <a:xfrm>
                  <a:off x="6097680" y="215712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42" name="CustomShape 139"/>
                <p:cNvSpPr/>
                <p:nvPr/>
              </p:nvSpPr>
              <p:spPr>
                <a:xfrm>
                  <a:off x="6097680" y="215712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43" name="CustomShape 140"/>
                <p:cNvSpPr/>
                <p:nvPr/>
              </p:nvSpPr>
              <p:spPr>
                <a:xfrm>
                  <a:off x="6232680" y="216936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44" name="CustomShape 141"/>
                <p:cNvSpPr/>
                <p:nvPr/>
              </p:nvSpPr>
              <p:spPr>
                <a:xfrm>
                  <a:off x="6232680" y="216936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45" name="CustomShape 142"/>
                <p:cNvSpPr/>
                <p:nvPr/>
              </p:nvSpPr>
              <p:spPr>
                <a:xfrm>
                  <a:off x="6367320" y="209556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46" name="CustomShape 143"/>
                <p:cNvSpPr/>
                <p:nvPr/>
              </p:nvSpPr>
              <p:spPr>
                <a:xfrm>
                  <a:off x="6367320" y="209556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47" name="CustomShape 144"/>
                <p:cNvSpPr/>
                <p:nvPr/>
              </p:nvSpPr>
              <p:spPr>
                <a:xfrm>
                  <a:off x="6501600" y="207864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48" name="CustomShape 145"/>
                <p:cNvSpPr/>
                <p:nvPr/>
              </p:nvSpPr>
              <p:spPr>
                <a:xfrm>
                  <a:off x="6501600" y="2078640"/>
                  <a:ext cx="64800" cy="10044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49" name="CustomShape 146"/>
                <p:cNvSpPr/>
                <p:nvPr/>
              </p:nvSpPr>
              <p:spPr>
                <a:xfrm>
                  <a:off x="6635880" y="206496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50" name="CustomShape 147"/>
                <p:cNvSpPr/>
                <p:nvPr/>
              </p:nvSpPr>
              <p:spPr>
                <a:xfrm>
                  <a:off x="6635880" y="206496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51" name="CustomShape 148"/>
                <p:cNvSpPr/>
                <p:nvPr/>
              </p:nvSpPr>
              <p:spPr>
                <a:xfrm>
                  <a:off x="6770520" y="204588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52" name="CustomShape 149"/>
                <p:cNvSpPr/>
                <p:nvPr/>
              </p:nvSpPr>
              <p:spPr>
                <a:xfrm>
                  <a:off x="6770520" y="204588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53" name="CustomShape 150"/>
                <p:cNvSpPr/>
                <p:nvPr/>
              </p:nvSpPr>
              <p:spPr>
                <a:xfrm>
                  <a:off x="6905160" y="2045880"/>
                  <a:ext cx="64800" cy="10008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54" name="CustomShape 151"/>
                <p:cNvSpPr/>
                <p:nvPr/>
              </p:nvSpPr>
              <p:spPr>
                <a:xfrm>
                  <a:off x="6905160" y="2045880"/>
                  <a:ext cx="64800" cy="100080"/>
                </a:xfrm>
                <a:prstGeom prst="rect">
                  <a:avLst/>
                </a:prstGeom>
                <a:noFill/>
                <a:ln w="9000">
                  <a:solidFill>
                    <a:srgbClr val="0000FF"/>
                  </a:solidFill>
                  <a:miter/>
                </a:ln>
              </p:spPr>
              <p:style>
                <a:lnRef idx="0">
                  <a:scrgbClr r="0" g="0" b="0"/>
                </a:lnRef>
                <a:fillRef idx="0">
                  <a:scrgbClr r="0" g="0" b="0"/>
                </a:fillRef>
                <a:effectRef idx="0">
                  <a:scrgbClr r="0" g="0" b="0"/>
                </a:effectRef>
                <a:fontRef idx="minor"/>
              </p:style>
            </p:sp>
            <p:sp>
              <p:nvSpPr>
                <p:cNvPr id="155" name="CustomShape 152"/>
                <p:cNvSpPr/>
                <p:nvPr/>
              </p:nvSpPr>
              <p:spPr>
                <a:xfrm>
                  <a:off x="2367720" y="1810440"/>
                  <a:ext cx="1545480" cy="66168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156" name="Line 153"/>
                <p:cNvSpPr/>
                <p:nvPr/>
              </p:nvSpPr>
              <p:spPr>
                <a:xfrm>
                  <a:off x="2499840" y="1976400"/>
                  <a:ext cx="247320" cy="0"/>
                </a:xfrm>
                <a:prstGeom prst="line">
                  <a:avLst/>
                </a:prstGeom>
                <a:ln w="63000">
                  <a:solidFill>
                    <a:srgbClr val="99CC00"/>
                  </a:solidFill>
                  <a:miter/>
                </a:ln>
              </p:spPr>
              <p:style>
                <a:lnRef idx="0">
                  <a:scrgbClr r="0" g="0" b="0"/>
                </a:lnRef>
                <a:fillRef idx="0">
                  <a:scrgbClr r="0" g="0" b="0"/>
                </a:fillRef>
                <a:effectRef idx="0">
                  <a:scrgbClr r="0" g="0" b="0"/>
                </a:effectRef>
                <a:fontRef idx="minor"/>
              </p:style>
            </p:sp>
            <p:sp>
              <p:nvSpPr>
                <p:cNvPr id="157" name="CustomShape 154"/>
                <p:cNvSpPr/>
                <p:nvPr/>
              </p:nvSpPr>
              <p:spPr>
                <a:xfrm>
                  <a:off x="2499120" y="2306160"/>
                  <a:ext cx="247320" cy="1800"/>
                </a:xfrm>
                <a:custGeom>
                  <a:avLst/>
                  <a:gdLst/>
                  <a:ahLst/>
                  <a:cxnLst/>
                  <a:rect l="l" t="t" r="r" b="b"/>
                  <a:pathLst>
                    <a:path w="384">
                      <a:moveTo>
                        <a:pt x="240" y="0"/>
                      </a:moveTo>
                      <a:lnTo>
                        <a:pt x="384" y="0"/>
                      </a:lnTo>
                      <a:moveTo>
                        <a:pt x="0" y="0"/>
                      </a:moveTo>
                      <a:lnTo>
                        <a:pt x="139" y="0"/>
                      </a:lnTo>
                    </a:path>
                  </a:pathLst>
                </a:custGeom>
                <a:noFill/>
                <a:ln w="12600">
                  <a:solidFill>
                    <a:srgbClr val="000080"/>
                  </a:solidFill>
                  <a:round/>
                </a:ln>
              </p:spPr>
              <p:style>
                <a:lnRef idx="0">
                  <a:scrgbClr r="0" g="0" b="0"/>
                </a:lnRef>
                <a:fillRef idx="0">
                  <a:scrgbClr r="0" g="0" b="0"/>
                </a:fillRef>
                <a:effectRef idx="0">
                  <a:scrgbClr r="0" g="0" b="0"/>
                </a:effectRef>
                <a:fontRef idx="minor"/>
              </p:style>
            </p:sp>
            <p:sp>
              <p:nvSpPr>
                <p:cNvPr id="158" name="CustomShape 155"/>
                <p:cNvSpPr/>
                <p:nvPr/>
              </p:nvSpPr>
              <p:spPr>
                <a:xfrm>
                  <a:off x="2589480" y="2255400"/>
                  <a:ext cx="64800" cy="100440"/>
                </a:xfrm>
                <a:prstGeom prst="rect">
                  <a:avLst/>
                </a:prstGeom>
                <a:solidFill>
                  <a:srgbClr val="0000FF"/>
                </a:solidFill>
                <a:ln>
                  <a:noFill/>
                </a:ln>
              </p:spPr>
              <p:style>
                <a:lnRef idx="0">
                  <a:scrgbClr r="0" g="0" b="0"/>
                </a:lnRef>
                <a:fillRef idx="0">
                  <a:scrgbClr r="0" g="0" b="0"/>
                </a:fillRef>
                <a:effectRef idx="0">
                  <a:scrgbClr r="0" g="0" b="0"/>
                </a:effectRef>
                <a:fontRef idx="minor"/>
              </p:style>
            </p:sp>
            <p:sp>
              <p:nvSpPr>
                <p:cNvPr id="159" name="CustomShape 156"/>
                <p:cNvSpPr/>
                <p:nvPr/>
              </p:nvSpPr>
              <p:spPr>
                <a:xfrm>
                  <a:off x="2589480" y="2255400"/>
                  <a:ext cx="64800" cy="100440"/>
                </a:xfrm>
                <a:prstGeom prst="rect">
                  <a:avLst/>
                </a:prstGeom>
                <a:noFill/>
                <a:ln w="9360">
                  <a:solidFill>
                    <a:srgbClr val="0000FF"/>
                  </a:solidFill>
                  <a:miter/>
                </a:ln>
              </p:spPr>
              <p:style>
                <a:lnRef idx="0">
                  <a:scrgbClr r="0" g="0" b="0"/>
                </a:lnRef>
                <a:fillRef idx="0">
                  <a:scrgbClr r="0" g="0" b="0"/>
                </a:fillRef>
                <a:effectRef idx="0">
                  <a:scrgbClr r="0" g="0" b="0"/>
                </a:effectRef>
                <a:fontRef idx="minor"/>
              </p:style>
            </p:sp>
            <p:sp>
              <p:nvSpPr>
                <p:cNvPr id="160" name="CustomShape 157"/>
                <p:cNvSpPr/>
                <p:nvPr/>
              </p:nvSpPr>
              <p:spPr>
                <a:xfrm>
                  <a:off x="2773800" y="1866960"/>
                  <a:ext cx="1229040" cy="550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ts val="1199"/>
                    </a:lnSpc>
                  </a:pPr>
                  <a:r>
                    <a:rPr lang="en-US" sz="1100" b="0" strike="noStrike" spc="-1" dirty="0" err="1" smtClean="0">
                      <a:solidFill>
                        <a:srgbClr val="000000"/>
                      </a:solidFill>
                    </a:rPr>
                    <a:t>Khối</a:t>
                  </a:r>
                  <a:r>
                    <a:rPr lang="en-US" sz="1100" b="0" strike="noStrike" spc="-1" dirty="0" smtClean="0">
                      <a:solidFill>
                        <a:srgbClr val="000000"/>
                      </a:solidFill>
                    </a:rPr>
                    <a:t> </a:t>
                  </a:r>
                  <a:r>
                    <a:rPr lang="en-US" sz="1100" b="0" strike="noStrike" spc="-1" dirty="0" err="1" smtClean="0">
                      <a:solidFill>
                        <a:srgbClr val="000000"/>
                      </a:solidFill>
                    </a:rPr>
                    <a:t>lượng</a:t>
                  </a:r>
                  <a:r>
                    <a:rPr lang="en-US" sz="1100" b="0" strike="noStrike" spc="-1" dirty="0" smtClean="0">
                      <a:solidFill>
                        <a:srgbClr val="000000"/>
                      </a:solidFill>
                    </a:rPr>
                    <a:t> </a:t>
                  </a:r>
                  <a:r>
                    <a:rPr lang="en-US" sz="1100" b="0" strike="noStrike" spc="-1" dirty="0" err="1" smtClean="0">
                      <a:solidFill>
                        <a:srgbClr val="000000"/>
                      </a:solidFill>
                    </a:rPr>
                    <a:t>thu</a:t>
                  </a:r>
                  <a:r>
                    <a:rPr lang="en-US" sz="1100" b="0" strike="noStrike" spc="-1" dirty="0" smtClean="0">
                      <a:solidFill>
                        <a:srgbClr val="000000"/>
                      </a:solidFill>
                    </a:rPr>
                    <a:t> </a:t>
                  </a:r>
                  <a:r>
                    <a:rPr lang="en-US" sz="1100" b="0" strike="noStrike" spc="-1" dirty="0" err="1" smtClean="0">
                      <a:solidFill>
                        <a:srgbClr val="000000"/>
                      </a:solidFill>
                    </a:rPr>
                    <a:t>gom</a:t>
                  </a:r>
                  <a:endParaRPr lang="en-US" sz="1100" b="0" strike="noStrike" spc="-1" dirty="0" smtClean="0">
                    <a:solidFill>
                      <a:srgbClr val="000000"/>
                    </a:solidFill>
                  </a:endParaRPr>
                </a:p>
                <a:p>
                  <a:pPr>
                    <a:lnSpc>
                      <a:spcPts val="1199"/>
                    </a:lnSpc>
                  </a:pPr>
                  <a:endParaRPr lang="en-US" sz="1100" b="0" strike="noStrike" spc="-1" dirty="0">
                    <a:solidFill>
                      <a:srgbClr val="000000"/>
                    </a:solidFill>
                  </a:endParaRPr>
                </a:p>
                <a:p>
                  <a:pPr>
                    <a:lnSpc>
                      <a:spcPts val="1185"/>
                    </a:lnSpc>
                    <a:spcBef>
                      <a:spcPts val="386"/>
                    </a:spcBef>
                  </a:pPr>
                  <a:r>
                    <a:rPr lang="vi-VN" altLang="ja-JP" sz="1100" b="0" strike="noStrike" spc="-1" dirty="0" smtClean="0">
                      <a:solidFill>
                        <a:srgbClr val="000000"/>
                      </a:solidFill>
                      <a:latin typeface="Calibri" charset="0"/>
                      <a:ea typeface="Calibri" charset="0"/>
                      <a:cs typeface="Calibri" charset="0"/>
                    </a:rPr>
                    <a:t>Tỷ lệ thu gom</a:t>
                  </a:r>
                  <a:endParaRPr lang="en-US" sz="1100" b="0" strike="noStrike" spc="-1" dirty="0">
                    <a:solidFill>
                      <a:srgbClr val="000000"/>
                    </a:solidFill>
                    <a:latin typeface="Calibri" charset="0"/>
                    <a:ea typeface="Calibri" charset="0"/>
                    <a:cs typeface="Calibri" charset="0"/>
                  </a:endParaRPr>
                </a:p>
              </p:txBody>
            </p:sp>
          </p:grpSp>
          <p:sp>
            <p:nvSpPr>
              <p:cNvPr id="4" name="CustomShape 158"/>
              <p:cNvSpPr/>
              <p:nvPr/>
            </p:nvSpPr>
            <p:spPr>
              <a:xfrm>
                <a:off x="2063504" y="4994830"/>
                <a:ext cx="5005555" cy="531131"/>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r>
                  <a:rPr lang="uk-UA" sz="1300" b="0" strike="noStrike" spc="-1" dirty="0" smtClean="0">
                    <a:solidFill>
                      <a:srgbClr val="000000"/>
                    </a:solidFill>
                    <a:ea typeface="MS PGothic"/>
                  </a:rPr>
                  <a:t>’</a:t>
                </a:r>
                <a:r>
                  <a:rPr lang="en-US" sz="1300" b="0" strike="noStrike" spc="-1" dirty="0" smtClean="0">
                    <a:solidFill>
                      <a:srgbClr val="000000"/>
                    </a:solidFill>
                    <a:ea typeface="MS PGothic"/>
                  </a:rPr>
                  <a:t>80 ’82 '84</a:t>
                </a:r>
                <a:r>
                  <a:rPr lang="en-US" sz="1300" spc="-1" dirty="0">
                    <a:solidFill>
                      <a:srgbClr val="000000"/>
                    </a:solidFill>
                    <a:ea typeface="MS PGothic"/>
                  </a:rPr>
                  <a:t> </a:t>
                </a:r>
                <a:r>
                  <a:rPr lang="en-US" sz="1300" b="0" strike="noStrike" spc="-1" dirty="0" smtClean="0">
                    <a:solidFill>
                      <a:srgbClr val="000000"/>
                    </a:solidFill>
                    <a:ea typeface="MS PGothic"/>
                  </a:rPr>
                  <a:t>'86</a:t>
                </a:r>
                <a:r>
                  <a:rPr lang="en-US" sz="1300" spc="-1" dirty="0">
                    <a:solidFill>
                      <a:srgbClr val="000000"/>
                    </a:solidFill>
                    <a:ea typeface="MS PGothic"/>
                  </a:rPr>
                  <a:t> </a:t>
                </a:r>
                <a:r>
                  <a:rPr lang="en-US" sz="1300" b="0" strike="noStrike" spc="-1" dirty="0" smtClean="0">
                    <a:solidFill>
                      <a:srgbClr val="000000"/>
                    </a:solidFill>
                    <a:ea typeface="MS PGothic"/>
                  </a:rPr>
                  <a:t>'88</a:t>
                </a:r>
                <a:r>
                  <a:rPr lang="en-US" sz="1300" spc="-1" dirty="0">
                    <a:solidFill>
                      <a:srgbClr val="000000"/>
                    </a:solidFill>
                    <a:ea typeface="MS PGothic"/>
                  </a:rPr>
                  <a:t> </a:t>
                </a:r>
                <a:r>
                  <a:rPr lang="en-US" sz="1300" b="0" strike="noStrike" spc="-1" dirty="0" smtClean="0">
                    <a:solidFill>
                      <a:srgbClr val="000000"/>
                    </a:solidFill>
                    <a:ea typeface="MS PGothic"/>
                  </a:rPr>
                  <a:t>'90</a:t>
                </a:r>
                <a:r>
                  <a:rPr lang="en-US" sz="1300" spc="-1" dirty="0">
                    <a:solidFill>
                      <a:srgbClr val="000000"/>
                    </a:solidFill>
                    <a:ea typeface="MS PGothic"/>
                  </a:rPr>
                  <a:t> </a:t>
                </a:r>
                <a:r>
                  <a:rPr lang="en-US" sz="1300" b="0" strike="noStrike" spc="-1" dirty="0" smtClean="0">
                    <a:solidFill>
                      <a:srgbClr val="000000"/>
                    </a:solidFill>
                    <a:ea typeface="MS PGothic"/>
                  </a:rPr>
                  <a:t>'92</a:t>
                </a:r>
                <a:r>
                  <a:rPr lang="en-US" sz="1300" spc="-1" dirty="0" smtClean="0">
                    <a:solidFill>
                      <a:srgbClr val="000000"/>
                    </a:solidFill>
                    <a:ea typeface="MS PGothic"/>
                  </a:rPr>
                  <a:t> </a:t>
                </a:r>
                <a:r>
                  <a:rPr lang="en-US" sz="1300" b="0" strike="noStrike" spc="-1" dirty="0" smtClean="0">
                    <a:solidFill>
                      <a:srgbClr val="000000"/>
                    </a:solidFill>
                    <a:ea typeface="MS PGothic"/>
                  </a:rPr>
                  <a:t>'94</a:t>
                </a:r>
                <a:r>
                  <a:rPr lang="en-US" sz="1300" spc="-1" dirty="0" smtClean="0">
                    <a:solidFill>
                      <a:srgbClr val="000000"/>
                    </a:solidFill>
                    <a:ea typeface="MS PGothic"/>
                  </a:rPr>
                  <a:t> </a:t>
                </a:r>
                <a:r>
                  <a:rPr lang="en-US" sz="1300" b="0" strike="noStrike" spc="-1" dirty="0" smtClean="0">
                    <a:solidFill>
                      <a:srgbClr val="000000"/>
                    </a:solidFill>
                    <a:ea typeface="MS PGothic"/>
                  </a:rPr>
                  <a:t>'96</a:t>
                </a:r>
                <a:r>
                  <a:rPr lang="en-US" sz="1300" spc="-1" dirty="0" smtClean="0">
                    <a:solidFill>
                      <a:srgbClr val="000000"/>
                    </a:solidFill>
                    <a:ea typeface="MS PGothic"/>
                  </a:rPr>
                  <a:t> </a:t>
                </a:r>
                <a:r>
                  <a:rPr lang="en-US" sz="1300" b="0" strike="noStrike" spc="-1" dirty="0" smtClean="0">
                    <a:solidFill>
                      <a:srgbClr val="000000"/>
                    </a:solidFill>
                    <a:ea typeface="MS PGothic"/>
                  </a:rPr>
                  <a:t>'98</a:t>
                </a:r>
                <a:r>
                  <a:rPr lang="en-US" sz="1300" spc="-1" dirty="0" smtClean="0">
                    <a:solidFill>
                      <a:srgbClr val="000000"/>
                    </a:solidFill>
                    <a:ea typeface="MS PGothic"/>
                  </a:rPr>
                  <a:t> </a:t>
                </a:r>
                <a:r>
                  <a:rPr lang="en-US" sz="1300" b="0" strike="noStrike" spc="-1" dirty="0" smtClean="0">
                    <a:solidFill>
                      <a:srgbClr val="000000"/>
                    </a:solidFill>
                    <a:ea typeface="MS PGothic"/>
                  </a:rPr>
                  <a:t>'00</a:t>
                </a:r>
                <a:r>
                  <a:rPr lang="en-US" sz="1300" spc="-1" dirty="0" smtClean="0">
                    <a:solidFill>
                      <a:srgbClr val="000000"/>
                    </a:solidFill>
                    <a:ea typeface="MS PGothic"/>
                  </a:rPr>
                  <a:t> </a:t>
                </a:r>
                <a:r>
                  <a:rPr lang="en-US" sz="1300" b="0" strike="noStrike" spc="-1" dirty="0" smtClean="0">
                    <a:solidFill>
                      <a:srgbClr val="000000"/>
                    </a:solidFill>
                    <a:ea typeface="MS PGothic"/>
                  </a:rPr>
                  <a:t>'02</a:t>
                </a:r>
                <a:r>
                  <a:rPr lang="en-US" sz="1300" spc="-1" dirty="0" smtClean="0">
                    <a:solidFill>
                      <a:srgbClr val="000000"/>
                    </a:solidFill>
                    <a:ea typeface="MS PGothic"/>
                  </a:rPr>
                  <a:t> </a:t>
                </a:r>
                <a:r>
                  <a:rPr lang="en-US" sz="1300" b="0" strike="noStrike" spc="-1" dirty="0" smtClean="0">
                    <a:solidFill>
                      <a:srgbClr val="000000"/>
                    </a:solidFill>
                    <a:ea typeface="MS PGothic"/>
                  </a:rPr>
                  <a:t>'04</a:t>
                </a:r>
                <a:r>
                  <a:rPr lang="en-US" sz="1300" spc="-1" dirty="0" smtClean="0">
                    <a:solidFill>
                      <a:srgbClr val="000000"/>
                    </a:solidFill>
                    <a:ea typeface="MS PGothic"/>
                  </a:rPr>
                  <a:t> </a:t>
                </a:r>
                <a:r>
                  <a:rPr lang="en-US" sz="1300" b="0" strike="noStrike" spc="-1" dirty="0" smtClean="0">
                    <a:solidFill>
                      <a:srgbClr val="000000"/>
                    </a:solidFill>
                    <a:ea typeface="MS PGothic"/>
                  </a:rPr>
                  <a:t>'06</a:t>
                </a:r>
                <a:r>
                  <a:rPr lang="en-US" sz="1300" spc="-1" dirty="0" smtClean="0">
                    <a:solidFill>
                      <a:srgbClr val="000000"/>
                    </a:solidFill>
                    <a:ea typeface="MS PGothic"/>
                  </a:rPr>
                  <a:t> </a:t>
                </a:r>
                <a:r>
                  <a:rPr lang="en-US" sz="1300" b="0" strike="noStrike" spc="-1" dirty="0" smtClean="0">
                    <a:solidFill>
                      <a:srgbClr val="000000"/>
                    </a:solidFill>
                    <a:ea typeface="MS PGothic"/>
                  </a:rPr>
                  <a:t>'08</a:t>
                </a:r>
                <a:r>
                  <a:rPr lang="en-US" sz="1300" spc="-1" dirty="0" smtClean="0">
                    <a:solidFill>
                      <a:srgbClr val="000000"/>
                    </a:solidFill>
                    <a:ea typeface="MS PGothic"/>
                  </a:rPr>
                  <a:t> </a:t>
                </a:r>
                <a:r>
                  <a:rPr lang="en-US" sz="1300" b="0" strike="noStrike" spc="-1" dirty="0" smtClean="0">
                    <a:solidFill>
                      <a:srgbClr val="000000"/>
                    </a:solidFill>
                    <a:ea typeface="MS PGothic"/>
                  </a:rPr>
                  <a:t>'10</a:t>
                </a:r>
                <a:r>
                  <a:rPr lang="en-US" sz="1300" spc="-1" dirty="0" smtClean="0">
                    <a:solidFill>
                      <a:srgbClr val="000000"/>
                    </a:solidFill>
                    <a:ea typeface="MS PGothic"/>
                  </a:rPr>
                  <a:t> </a:t>
                </a:r>
                <a:r>
                  <a:rPr lang="en-US" sz="1300" b="0" strike="noStrike" spc="-1" dirty="0" smtClean="0">
                    <a:solidFill>
                      <a:srgbClr val="000000"/>
                    </a:solidFill>
                    <a:ea typeface="MS PGothic"/>
                  </a:rPr>
                  <a:t>'12 ‘14 '16</a:t>
                </a:r>
                <a:endParaRPr lang="en-US" sz="1300" b="0" strike="noStrike" spc="-1" dirty="0">
                  <a:solidFill>
                    <a:srgbClr val="000000"/>
                  </a:solidFill>
                </a:endParaRPr>
              </a:p>
            </p:txBody>
          </p:sp>
          <p:sp>
            <p:nvSpPr>
              <p:cNvPr id="5" name="CustomShape 159"/>
              <p:cNvSpPr/>
              <p:nvPr/>
            </p:nvSpPr>
            <p:spPr>
              <a:xfrm>
                <a:off x="7132660" y="4798944"/>
                <a:ext cx="343460" cy="33021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50000"/>
                  </a:lnSpc>
                </a:pPr>
                <a:r>
                  <a:rPr lang="en-US" sz="1400" b="0" strike="noStrike" spc="-1" dirty="0" smtClean="0">
                    <a:solidFill>
                      <a:srgbClr val="000000"/>
                    </a:solidFill>
                    <a:ea typeface="MS PGothic"/>
                  </a:rPr>
                  <a:t>0</a:t>
                </a:r>
                <a:endParaRPr lang="en-US" sz="1400" b="0" strike="noStrike" spc="-1" dirty="0">
                  <a:solidFill>
                    <a:srgbClr val="000000"/>
                  </a:solidFill>
                </a:endParaRPr>
              </a:p>
            </p:txBody>
          </p:sp>
          <p:sp>
            <p:nvSpPr>
              <p:cNvPr id="6" name="CustomShape 160"/>
              <p:cNvSpPr/>
              <p:nvPr/>
            </p:nvSpPr>
            <p:spPr>
              <a:xfrm>
                <a:off x="1433094" y="4597390"/>
                <a:ext cx="802440" cy="397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50000"/>
                  </a:lnSpc>
                </a:pPr>
                <a:endParaRPr lang="en-US" sz="1000" spc="-1" dirty="0">
                  <a:solidFill>
                    <a:srgbClr val="000000"/>
                  </a:solidFill>
                  <a:latin typeface="Arial"/>
                </a:endParaRPr>
              </a:p>
              <a:p>
                <a:pPr>
                  <a:lnSpc>
                    <a:spcPct val="150000"/>
                  </a:lnSpc>
                </a:pPr>
                <a:r>
                  <a:rPr lang="en-US" sz="1400" b="0" strike="noStrike" spc="-1" dirty="0" smtClean="0">
                    <a:solidFill>
                      <a:srgbClr val="000000"/>
                    </a:solidFill>
                    <a:ea typeface="MS PGothic"/>
                  </a:rPr>
                  <a:t>0</a:t>
                </a:r>
                <a:endParaRPr lang="en-US" sz="1400" b="0" strike="noStrike" spc="-1" dirty="0">
                  <a:solidFill>
                    <a:srgbClr val="000000"/>
                  </a:solidFill>
                </a:endParaRPr>
              </a:p>
            </p:txBody>
          </p:sp>
          <p:sp>
            <p:nvSpPr>
              <p:cNvPr id="7" name="CustomShape 161"/>
              <p:cNvSpPr/>
              <p:nvPr/>
            </p:nvSpPr>
            <p:spPr>
              <a:xfrm>
                <a:off x="1269069" y="1411291"/>
                <a:ext cx="535680" cy="2462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dirty="0">
                    <a:solidFill>
                      <a:srgbClr val="000000"/>
                    </a:solidFill>
                    <a:ea typeface="MS PGothic"/>
                  </a:rPr>
                  <a:t>('000t)</a:t>
                </a:r>
                <a:endParaRPr lang="en-US" sz="1400" b="0" strike="noStrike" spc="-1" dirty="0">
                  <a:solidFill>
                    <a:srgbClr val="000000"/>
                  </a:solidFill>
                </a:endParaRPr>
              </a:p>
            </p:txBody>
          </p:sp>
        </p:grpSp>
        <p:sp>
          <p:nvSpPr>
            <p:cNvPr id="163" name="CustomShape 162"/>
            <p:cNvSpPr/>
            <p:nvPr/>
          </p:nvSpPr>
          <p:spPr>
            <a:xfrm>
              <a:off x="1766700" y="958299"/>
              <a:ext cx="6112768"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endParaRPr lang="en-US" sz="2000" b="1" strike="noStrike" spc="-1" dirty="0">
                <a:latin typeface="Calibri Light" charset="0"/>
                <a:ea typeface="Calibri Light" charset="0"/>
                <a:cs typeface="Calibri Light" charset="0"/>
              </a:endParaRPr>
            </a:p>
          </p:txBody>
        </p:sp>
        <p:sp>
          <p:nvSpPr>
            <p:cNvPr id="167" name="Rectangle 166"/>
            <p:cNvSpPr/>
            <p:nvPr/>
          </p:nvSpPr>
          <p:spPr>
            <a:xfrm>
              <a:off x="1676855" y="1940184"/>
              <a:ext cx="686406" cy="307777"/>
            </a:xfrm>
            <a:prstGeom prst="rect">
              <a:avLst/>
            </a:prstGeom>
          </p:spPr>
          <p:txBody>
            <a:bodyPr wrap="none">
              <a:spAutoFit/>
            </a:bodyPr>
            <a:lstStyle/>
            <a:p>
              <a:r>
                <a:rPr lang="en-US" sz="1400" dirty="0"/>
                <a:t>45,000</a:t>
              </a:r>
            </a:p>
          </p:txBody>
        </p:sp>
        <p:sp>
          <p:nvSpPr>
            <p:cNvPr id="168" name="Rectangle 167"/>
            <p:cNvSpPr/>
            <p:nvPr/>
          </p:nvSpPr>
          <p:spPr>
            <a:xfrm>
              <a:off x="1676855" y="2282519"/>
              <a:ext cx="686406" cy="307777"/>
            </a:xfrm>
            <a:prstGeom prst="rect">
              <a:avLst/>
            </a:prstGeom>
          </p:spPr>
          <p:txBody>
            <a:bodyPr wrap="none">
              <a:spAutoFit/>
            </a:bodyPr>
            <a:lstStyle/>
            <a:p>
              <a:r>
                <a:rPr lang="en-US" sz="1400" dirty="0"/>
                <a:t>40,000</a:t>
              </a:r>
            </a:p>
          </p:txBody>
        </p:sp>
        <p:sp>
          <p:nvSpPr>
            <p:cNvPr id="169" name="Rectangle 168"/>
            <p:cNvSpPr/>
            <p:nvPr/>
          </p:nvSpPr>
          <p:spPr>
            <a:xfrm>
              <a:off x="1676029" y="2657807"/>
              <a:ext cx="686406" cy="307777"/>
            </a:xfrm>
            <a:prstGeom prst="rect">
              <a:avLst/>
            </a:prstGeom>
          </p:spPr>
          <p:txBody>
            <a:bodyPr wrap="none">
              <a:spAutoFit/>
            </a:bodyPr>
            <a:lstStyle/>
            <a:p>
              <a:r>
                <a:rPr lang="en-US" sz="1400"/>
                <a:t>35,000</a:t>
              </a:r>
            </a:p>
          </p:txBody>
        </p:sp>
        <p:sp>
          <p:nvSpPr>
            <p:cNvPr id="170" name="Rectangle 169"/>
            <p:cNvSpPr/>
            <p:nvPr/>
          </p:nvSpPr>
          <p:spPr>
            <a:xfrm>
              <a:off x="1704350" y="2994590"/>
              <a:ext cx="686406" cy="307777"/>
            </a:xfrm>
            <a:prstGeom prst="rect">
              <a:avLst/>
            </a:prstGeom>
          </p:spPr>
          <p:txBody>
            <a:bodyPr wrap="none">
              <a:spAutoFit/>
            </a:bodyPr>
            <a:lstStyle/>
            <a:p>
              <a:r>
                <a:rPr lang="en-US" sz="1400"/>
                <a:t>30,000</a:t>
              </a:r>
            </a:p>
          </p:txBody>
        </p:sp>
        <p:sp>
          <p:nvSpPr>
            <p:cNvPr id="171" name="Rectangle 170"/>
            <p:cNvSpPr/>
            <p:nvPr/>
          </p:nvSpPr>
          <p:spPr>
            <a:xfrm>
              <a:off x="1676029" y="3332218"/>
              <a:ext cx="685637" cy="382092"/>
            </a:xfrm>
            <a:prstGeom prst="rect">
              <a:avLst/>
            </a:prstGeom>
          </p:spPr>
          <p:txBody>
            <a:bodyPr wrap="none">
              <a:spAutoFit/>
            </a:bodyPr>
            <a:lstStyle/>
            <a:p>
              <a:pPr>
                <a:lnSpc>
                  <a:spcPct val="150000"/>
                </a:lnSpc>
              </a:pPr>
              <a:r>
                <a:rPr lang="en-US" sz="1400" spc="-1" dirty="0">
                  <a:solidFill>
                    <a:srgbClr val="000000"/>
                  </a:solidFill>
                  <a:ea typeface="MS PGothic"/>
                </a:rPr>
                <a:t>25,000</a:t>
              </a:r>
              <a:endParaRPr lang="en-US" sz="1400" spc="-1" dirty="0">
                <a:solidFill>
                  <a:srgbClr val="000000"/>
                </a:solidFill>
              </a:endParaRPr>
            </a:p>
          </p:txBody>
        </p:sp>
        <p:sp>
          <p:nvSpPr>
            <p:cNvPr id="172" name="Rectangle 171"/>
            <p:cNvSpPr/>
            <p:nvPr/>
          </p:nvSpPr>
          <p:spPr>
            <a:xfrm>
              <a:off x="1676029" y="3672835"/>
              <a:ext cx="685637" cy="382092"/>
            </a:xfrm>
            <a:prstGeom prst="rect">
              <a:avLst/>
            </a:prstGeom>
          </p:spPr>
          <p:txBody>
            <a:bodyPr wrap="none">
              <a:spAutoFit/>
            </a:bodyPr>
            <a:lstStyle/>
            <a:p>
              <a:pPr>
                <a:lnSpc>
                  <a:spcPct val="150000"/>
                </a:lnSpc>
              </a:pPr>
              <a:r>
                <a:rPr lang="en-US" sz="1400" spc="-1" dirty="0">
                  <a:solidFill>
                    <a:srgbClr val="000000"/>
                  </a:solidFill>
                  <a:ea typeface="MS PGothic"/>
                </a:rPr>
                <a:t>20,000</a:t>
              </a:r>
              <a:endParaRPr lang="en-US" sz="1400" spc="-1" dirty="0">
                <a:solidFill>
                  <a:srgbClr val="000000"/>
                </a:solidFill>
              </a:endParaRPr>
            </a:p>
          </p:txBody>
        </p:sp>
        <p:sp>
          <p:nvSpPr>
            <p:cNvPr id="173" name="Rectangle 172"/>
            <p:cNvSpPr/>
            <p:nvPr/>
          </p:nvSpPr>
          <p:spPr>
            <a:xfrm>
              <a:off x="1682574" y="4030521"/>
              <a:ext cx="685637" cy="382092"/>
            </a:xfrm>
            <a:prstGeom prst="rect">
              <a:avLst/>
            </a:prstGeom>
          </p:spPr>
          <p:txBody>
            <a:bodyPr wrap="none">
              <a:spAutoFit/>
            </a:bodyPr>
            <a:lstStyle/>
            <a:p>
              <a:pPr>
                <a:lnSpc>
                  <a:spcPct val="150000"/>
                </a:lnSpc>
              </a:pPr>
              <a:r>
                <a:rPr lang="en-US" sz="1400" spc="-1" dirty="0">
                  <a:solidFill>
                    <a:srgbClr val="000000"/>
                  </a:solidFill>
                  <a:ea typeface="MS PGothic"/>
                </a:rPr>
                <a:t>15,000</a:t>
              </a:r>
              <a:endParaRPr lang="en-US" sz="1400" spc="-1" dirty="0">
                <a:solidFill>
                  <a:srgbClr val="000000"/>
                </a:solidFill>
              </a:endParaRPr>
            </a:p>
          </p:txBody>
        </p:sp>
        <p:sp>
          <p:nvSpPr>
            <p:cNvPr id="174" name="Rectangle 173"/>
            <p:cNvSpPr/>
            <p:nvPr/>
          </p:nvSpPr>
          <p:spPr>
            <a:xfrm>
              <a:off x="1686486" y="4423868"/>
              <a:ext cx="685637" cy="382092"/>
            </a:xfrm>
            <a:prstGeom prst="rect">
              <a:avLst/>
            </a:prstGeom>
          </p:spPr>
          <p:txBody>
            <a:bodyPr wrap="none">
              <a:spAutoFit/>
            </a:bodyPr>
            <a:lstStyle/>
            <a:p>
              <a:pPr>
                <a:lnSpc>
                  <a:spcPct val="150000"/>
                </a:lnSpc>
              </a:pPr>
              <a:r>
                <a:rPr lang="en-US" sz="1400" spc="-1">
                  <a:solidFill>
                    <a:srgbClr val="000000"/>
                  </a:solidFill>
                  <a:ea typeface="MS PGothic"/>
                </a:rPr>
                <a:t>10,000</a:t>
              </a:r>
              <a:endParaRPr lang="en-US" sz="1400" spc="-1" dirty="0">
                <a:solidFill>
                  <a:srgbClr val="000000"/>
                </a:solidFill>
              </a:endParaRPr>
            </a:p>
          </p:txBody>
        </p:sp>
        <p:sp>
          <p:nvSpPr>
            <p:cNvPr id="175" name="Rectangle 174"/>
            <p:cNvSpPr/>
            <p:nvPr/>
          </p:nvSpPr>
          <p:spPr>
            <a:xfrm>
              <a:off x="1749813" y="4794336"/>
              <a:ext cx="594393" cy="382092"/>
            </a:xfrm>
            <a:prstGeom prst="rect">
              <a:avLst/>
            </a:prstGeom>
          </p:spPr>
          <p:txBody>
            <a:bodyPr wrap="none">
              <a:spAutoFit/>
            </a:bodyPr>
            <a:lstStyle/>
            <a:p>
              <a:pPr>
                <a:lnSpc>
                  <a:spcPct val="150000"/>
                </a:lnSpc>
              </a:pPr>
              <a:r>
                <a:rPr lang="en-US" sz="1400" spc="-1" dirty="0">
                  <a:solidFill>
                    <a:srgbClr val="000000"/>
                  </a:solidFill>
                  <a:ea typeface="MS PGothic"/>
                </a:rPr>
                <a:t>5,000</a:t>
              </a:r>
              <a:endParaRPr lang="en-US" sz="1400" spc="-1" dirty="0">
                <a:solidFill>
                  <a:srgbClr val="000000"/>
                </a:solidFill>
              </a:endParaRPr>
            </a:p>
          </p:txBody>
        </p:sp>
        <p:sp>
          <p:nvSpPr>
            <p:cNvPr id="176" name="Rectangle 175"/>
            <p:cNvSpPr/>
            <p:nvPr/>
          </p:nvSpPr>
          <p:spPr>
            <a:xfrm>
              <a:off x="7540119" y="1559676"/>
              <a:ext cx="421526" cy="382092"/>
            </a:xfrm>
            <a:prstGeom prst="rect">
              <a:avLst/>
            </a:prstGeom>
          </p:spPr>
          <p:txBody>
            <a:bodyPr wrap="none">
              <a:spAutoFit/>
            </a:bodyPr>
            <a:lstStyle/>
            <a:p>
              <a:pPr>
                <a:lnSpc>
                  <a:spcPct val="150000"/>
                </a:lnSpc>
              </a:pPr>
              <a:r>
                <a:rPr lang="en-US" sz="1400" spc="-1">
                  <a:solidFill>
                    <a:srgbClr val="000000"/>
                  </a:solidFill>
                  <a:ea typeface="MS PGothic"/>
                </a:rPr>
                <a:t>(%)</a:t>
              </a:r>
              <a:endParaRPr lang="en-US" sz="1400" spc="-1" dirty="0">
                <a:solidFill>
                  <a:srgbClr val="000000"/>
                </a:solidFill>
              </a:endParaRPr>
            </a:p>
          </p:txBody>
        </p:sp>
        <p:sp>
          <p:nvSpPr>
            <p:cNvPr id="177" name="Rectangle 176"/>
            <p:cNvSpPr/>
            <p:nvPr/>
          </p:nvSpPr>
          <p:spPr>
            <a:xfrm>
              <a:off x="7603193" y="1833995"/>
              <a:ext cx="367152" cy="382092"/>
            </a:xfrm>
            <a:prstGeom prst="rect">
              <a:avLst/>
            </a:prstGeom>
          </p:spPr>
          <p:txBody>
            <a:bodyPr wrap="none">
              <a:spAutoFit/>
            </a:bodyPr>
            <a:lstStyle/>
            <a:p>
              <a:pPr>
                <a:lnSpc>
                  <a:spcPct val="150000"/>
                </a:lnSpc>
              </a:pPr>
              <a:r>
                <a:rPr lang="en-US" sz="1400" spc="-1" dirty="0">
                  <a:solidFill>
                    <a:srgbClr val="000000"/>
                  </a:solidFill>
                  <a:ea typeface="MS PGothic"/>
                </a:rPr>
                <a:t>90</a:t>
              </a:r>
              <a:endParaRPr lang="en-US" sz="1400" spc="-1" dirty="0">
                <a:solidFill>
                  <a:srgbClr val="000000"/>
                </a:solidFill>
              </a:endParaRPr>
            </a:p>
          </p:txBody>
        </p:sp>
        <p:sp>
          <p:nvSpPr>
            <p:cNvPr id="178" name="Rectangle 177"/>
            <p:cNvSpPr/>
            <p:nvPr/>
          </p:nvSpPr>
          <p:spPr>
            <a:xfrm>
              <a:off x="7623481" y="2172376"/>
              <a:ext cx="367152" cy="382092"/>
            </a:xfrm>
            <a:prstGeom prst="rect">
              <a:avLst/>
            </a:prstGeom>
          </p:spPr>
          <p:txBody>
            <a:bodyPr wrap="none">
              <a:spAutoFit/>
            </a:bodyPr>
            <a:lstStyle/>
            <a:p>
              <a:pPr>
                <a:lnSpc>
                  <a:spcPct val="150000"/>
                </a:lnSpc>
              </a:pPr>
              <a:r>
                <a:rPr lang="en-US" sz="1400" spc="-1">
                  <a:solidFill>
                    <a:srgbClr val="000000"/>
                  </a:solidFill>
                  <a:ea typeface="MS PGothic"/>
                </a:rPr>
                <a:t>80</a:t>
              </a:r>
              <a:endParaRPr lang="en-US" sz="1400" spc="-1" dirty="0">
                <a:solidFill>
                  <a:srgbClr val="000000"/>
                </a:solidFill>
              </a:endParaRPr>
            </a:p>
          </p:txBody>
        </p:sp>
        <p:sp>
          <p:nvSpPr>
            <p:cNvPr id="179" name="Rectangle 178"/>
            <p:cNvSpPr/>
            <p:nvPr/>
          </p:nvSpPr>
          <p:spPr>
            <a:xfrm>
              <a:off x="7619612" y="2589081"/>
              <a:ext cx="367152" cy="382092"/>
            </a:xfrm>
            <a:prstGeom prst="rect">
              <a:avLst/>
            </a:prstGeom>
          </p:spPr>
          <p:txBody>
            <a:bodyPr wrap="none">
              <a:spAutoFit/>
            </a:bodyPr>
            <a:lstStyle/>
            <a:p>
              <a:pPr>
                <a:lnSpc>
                  <a:spcPct val="150000"/>
                </a:lnSpc>
              </a:pPr>
              <a:r>
                <a:rPr lang="en-US" sz="1400" spc="-1">
                  <a:solidFill>
                    <a:srgbClr val="000000"/>
                  </a:solidFill>
                  <a:ea typeface="MS PGothic"/>
                </a:rPr>
                <a:t>70</a:t>
              </a:r>
              <a:endParaRPr lang="en-US" sz="1400" spc="-1" dirty="0">
                <a:solidFill>
                  <a:srgbClr val="000000"/>
                </a:solidFill>
              </a:endParaRPr>
            </a:p>
          </p:txBody>
        </p:sp>
        <p:sp>
          <p:nvSpPr>
            <p:cNvPr id="180" name="Rectangle 179"/>
            <p:cNvSpPr/>
            <p:nvPr/>
          </p:nvSpPr>
          <p:spPr>
            <a:xfrm>
              <a:off x="7630470" y="2924307"/>
              <a:ext cx="367152" cy="382092"/>
            </a:xfrm>
            <a:prstGeom prst="rect">
              <a:avLst/>
            </a:prstGeom>
          </p:spPr>
          <p:txBody>
            <a:bodyPr wrap="none">
              <a:spAutoFit/>
            </a:bodyPr>
            <a:lstStyle/>
            <a:p>
              <a:pPr>
                <a:lnSpc>
                  <a:spcPct val="150000"/>
                </a:lnSpc>
              </a:pPr>
              <a:r>
                <a:rPr lang="en-US" sz="1400" spc="-1">
                  <a:solidFill>
                    <a:srgbClr val="000000"/>
                  </a:solidFill>
                  <a:ea typeface="MS PGothic"/>
                </a:rPr>
                <a:t>60</a:t>
              </a:r>
              <a:endParaRPr lang="en-US" sz="1400" spc="-1" dirty="0">
                <a:solidFill>
                  <a:srgbClr val="000000"/>
                </a:solidFill>
              </a:endParaRPr>
            </a:p>
          </p:txBody>
        </p:sp>
        <p:sp>
          <p:nvSpPr>
            <p:cNvPr id="181" name="Rectangle 180"/>
            <p:cNvSpPr/>
            <p:nvPr/>
          </p:nvSpPr>
          <p:spPr>
            <a:xfrm>
              <a:off x="7630470" y="3311878"/>
              <a:ext cx="367152" cy="382092"/>
            </a:xfrm>
            <a:prstGeom prst="rect">
              <a:avLst/>
            </a:prstGeom>
          </p:spPr>
          <p:txBody>
            <a:bodyPr wrap="none">
              <a:spAutoFit/>
            </a:bodyPr>
            <a:lstStyle/>
            <a:p>
              <a:pPr>
                <a:lnSpc>
                  <a:spcPct val="150000"/>
                </a:lnSpc>
              </a:pPr>
              <a:r>
                <a:rPr lang="en-US" sz="1400" spc="-1">
                  <a:solidFill>
                    <a:srgbClr val="000000"/>
                  </a:solidFill>
                  <a:ea typeface="MS PGothic"/>
                </a:rPr>
                <a:t>50</a:t>
              </a:r>
              <a:endParaRPr lang="en-US" sz="1400" spc="-1" dirty="0">
                <a:solidFill>
                  <a:srgbClr val="000000"/>
                </a:solidFill>
              </a:endParaRPr>
            </a:p>
          </p:txBody>
        </p:sp>
        <p:sp>
          <p:nvSpPr>
            <p:cNvPr id="182" name="Rectangle 181"/>
            <p:cNvSpPr/>
            <p:nvPr/>
          </p:nvSpPr>
          <p:spPr>
            <a:xfrm>
              <a:off x="7630470" y="3637312"/>
              <a:ext cx="367152" cy="382092"/>
            </a:xfrm>
            <a:prstGeom prst="rect">
              <a:avLst/>
            </a:prstGeom>
          </p:spPr>
          <p:txBody>
            <a:bodyPr wrap="none">
              <a:spAutoFit/>
            </a:bodyPr>
            <a:lstStyle/>
            <a:p>
              <a:pPr>
                <a:lnSpc>
                  <a:spcPct val="150000"/>
                </a:lnSpc>
              </a:pPr>
              <a:r>
                <a:rPr lang="en-US" sz="1400" spc="-1">
                  <a:solidFill>
                    <a:srgbClr val="000000"/>
                  </a:solidFill>
                  <a:ea typeface="MS PGothic"/>
                </a:rPr>
                <a:t>40</a:t>
              </a:r>
              <a:endParaRPr lang="en-US" sz="1400" spc="-1" dirty="0">
                <a:solidFill>
                  <a:srgbClr val="000000"/>
                </a:solidFill>
              </a:endParaRPr>
            </a:p>
          </p:txBody>
        </p:sp>
        <p:sp>
          <p:nvSpPr>
            <p:cNvPr id="183" name="Rectangle 182"/>
            <p:cNvSpPr/>
            <p:nvPr/>
          </p:nvSpPr>
          <p:spPr>
            <a:xfrm>
              <a:off x="7619612" y="4025713"/>
              <a:ext cx="367152" cy="382092"/>
            </a:xfrm>
            <a:prstGeom prst="rect">
              <a:avLst/>
            </a:prstGeom>
          </p:spPr>
          <p:txBody>
            <a:bodyPr wrap="none">
              <a:spAutoFit/>
            </a:bodyPr>
            <a:lstStyle/>
            <a:p>
              <a:pPr>
                <a:lnSpc>
                  <a:spcPct val="150000"/>
                </a:lnSpc>
              </a:pPr>
              <a:r>
                <a:rPr lang="en-US" sz="1400" spc="-1">
                  <a:solidFill>
                    <a:srgbClr val="000000"/>
                  </a:solidFill>
                  <a:ea typeface="MS PGothic"/>
                </a:rPr>
                <a:t>30</a:t>
              </a:r>
              <a:endParaRPr lang="en-US" sz="1400" spc="-1" dirty="0">
                <a:solidFill>
                  <a:srgbClr val="000000"/>
                </a:solidFill>
              </a:endParaRPr>
            </a:p>
          </p:txBody>
        </p:sp>
        <p:sp>
          <p:nvSpPr>
            <p:cNvPr id="184" name="Rectangle 183"/>
            <p:cNvSpPr/>
            <p:nvPr/>
          </p:nvSpPr>
          <p:spPr>
            <a:xfrm>
              <a:off x="7610878" y="4379493"/>
              <a:ext cx="367152" cy="382092"/>
            </a:xfrm>
            <a:prstGeom prst="rect">
              <a:avLst/>
            </a:prstGeom>
          </p:spPr>
          <p:txBody>
            <a:bodyPr wrap="none">
              <a:spAutoFit/>
            </a:bodyPr>
            <a:lstStyle/>
            <a:p>
              <a:pPr>
                <a:lnSpc>
                  <a:spcPct val="150000"/>
                </a:lnSpc>
              </a:pPr>
              <a:r>
                <a:rPr lang="en-US" sz="1400" spc="-1">
                  <a:solidFill>
                    <a:srgbClr val="000000"/>
                  </a:solidFill>
                  <a:ea typeface="MS PGothic"/>
                </a:rPr>
                <a:t>20</a:t>
              </a:r>
              <a:endParaRPr lang="en-US" sz="1400" spc="-1" dirty="0">
                <a:solidFill>
                  <a:srgbClr val="000000"/>
                </a:solidFill>
              </a:endParaRPr>
            </a:p>
          </p:txBody>
        </p:sp>
        <p:sp>
          <p:nvSpPr>
            <p:cNvPr id="185" name="Rectangle 184"/>
            <p:cNvSpPr/>
            <p:nvPr/>
          </p:nvSpPr>
          <p:spPr>
            <a:xfrm>
              <a:off x="7603193" y="4782470"/>
              <a:ext cx="367152" cy="382092"/>
            </a:xfrm>
            <a:prstGeom prst="rect">
              <a:avLst/>
            </a:prstGeom>
          </p:spPr>
          <p:txBody>
            <a:bodyPr wrap="none">
              <a:spAutoFit/>
            </a:bodyPr>
            <a:lstStyle/>
            <a:p>
              <a:pPr>
                <a:lnSpc>
                  <a:spcPct val="150000"/>
                </a:lnSpc>
              </a:pPr>
              <a:r>
                <a:rPr lang="en-US" sz="1400" spc="-1">
                  <a:solidFill>
                    <a:srgbClr val="000000"/>
                  </a:solidFill>
                  <a:ea typeface="MS PGothic"/>
                </a:rPr>
                <a:t>10</a:t>
              </a:r>
              <a:endParaRPr lang="en-US" sz="1400" spc="-1" dirty="0">
                <a:solidFill>
                  <a:srgbClr val="000000"/>
                </a:solidFill>
              </a:endParaRPr>
            </a:p>
          </p:txBody>
        </p:sp>
      </p:grpSp>
    </p:spTree>
    <p:extLst>
      <p:ext uri="{BB962C8B-B14F-4D97-AF65-F5344CB8AC3E}">
        <p14:creationId xmlns:p14="http://schemas.microsoft.com/office/powerpoint/2010/main" val="1326710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75368" y="1367980"/>
            <a:ext cx="6898341" cy="4829552"/>
            <a:chOff x="1750680" y="1339560"/>
            <a:chExt cx="6692178" cy="4582440"/>
          </a:xfrm>
        </p:grpSpPr>
        <p:sp>
          <p:nvSpPr>
            <p:cNvPr id="3" name="CustomShape 1"/>
            <p:cNvSpPr/>
            <p:nvPr/>
          </p:nvSpPr>
          <p:spPr>
            <a:xfrm>
              <a:off x="4799520" y="1638000"/>
              <a:ext cx="2980080" cy="228600"/>
            </a:xfrm>
            <a:custGeom>
              <a:avLst/>
              <a:gdLst/>
              <a:ahLst/>
              <a:cxnLst/>
              <a:rect l="l" t="t" r="r" b="b"/>
              <a:pathLst>
                <a:path w="21600" h="21600">
                  <a:moveTo>
                    <a:pt x="0" y="0"/>
                  </a:moveTo>
                  <a:lnTo>
                    <a:pt x="21600" y="0"/>
                  </a:lnTo>
                  <a:lnTo>
                    <a:pt x="21600" y="21600"/>
                  </a:lnTo>
                  <a:lnTo>
                    <a:pt x="0" y="21600"/>
                  </a:lnTo>
                  <a:lnTo>
                    <a:pt x="0" y="0"/>
                  </a:lnTo>
                  <a:close/>
                </a:path>
              </a:pathLst>
            </a:custGeom>
            <a:noFill/>
            <a:ln w="9000">
              <a:solidFill>
                <a:srgbClr val="000000"/>
              </a:solidFill>
              <a:miter/>
            </a:ln>
          </p:spPr>
          <p:style>
            <a:lnRef idx="0">
              <a:scrgbClr r="0" g="0" b="0"/>
            </a:lnRef>
            <a:fillRef idx="0">
              <a:scrgbClr r="0" g="0" b="0"/>
            </a:fillRef>
            <a:effectRef idx="0">
              <a:scrgbClr r="0" g="0" b="0"/>
            </a:effectRef>
            <a:fontRef idx="minor"/>
          </p:style>
          <p:txBody>
            <a:bodyPr lIns="0" tIns="0" rIns="0" bIns="0" anchor="ctr">
              <a:normAutofit/>
            </a:bodyPr>
            <a:lstStyle/>
            <a:p>
              <a:pPr algn="ctr"/>
              <a:r>
                <a:rPr lang="en-US" sz="1200" spc="-1" dirty="0" smtClean="0">
                  <a:solidFill>
                    <a:srgbClr val="000000"/>
                  </a:solidFill>
                  <a:ea typeface="MS PGothic"/>
                </a:rPr>
                <a:t>Recovery rate</a:t>
              </a:r>
              <a:r>
                <a:rPr lang="en-US" sz="1200" b="0" strike="noStrike" spc="-1" dirty="0">
                  <a:solidFill>
                    <a:srgbClr val="000000"/>
                  </a:solidFill>
                  <a:ea typeface="MS PGothic"/>
                </a:rPr>
                <a:t>	</a:t>
              </a:r>
              <a:r>
                <a:rPr lang="en-US" sz="1200" spc="-1" dirty="0" err="1" smtClean="0">
                  <a:solidFill>
                    <a:srgbClr val="000000"/>
                  </a:solidFill>
                  <a:ea typeface="MS PGothic"/>
                </a:rPr>
                <a:t>Util</a:t>
              </a:r>
              <a:r>
                <a:rPr lang="en-US" sz="1200" spc="-1" dirty="0" err="1" smtClean="0">
                  <a:solidFill>
                    <a:srgbClr val="000000"/>
                  </a:solidFill>
                  <a:ea typeface="MS PGothic"/>
                </a:rPr>
                <a:t>zation</a:t>
              </a:r>
              <a:r>
                <a:rPr lang="en-US" sz="1200" spc="-1" dirty="0" smtClean="0">
                  <a:solidFill>
                    <a:srgbClr val="000000"/>
                  </a:solidFill>
                  <a:ea typeface="MS PGothic"/>
                </a:rPr>
                <a:t> rate</a:t>
              </a:r>
              <a:endParaRPr lang="en-US" sz="1200" b="0" strike="noStrike" spc="-1" dirty="0">
                <a:solidFill>
                  <a:srgbClr val="000000"/>
                </a:solidFill>
              </a:endParaRPr>
            </a:p>
          </p:txBody>
        </p:sp>
        <p:pic>
          <p:nvPicPr>
            <p:cNvPr id="4" name="image168.png"/>
            <p:cNvPicPr/>
            <p:nvPr/>
          </p:nvPicPr>
          <p:blipFill>
            <a:blip r:embed="rId2"/>
            <a:stretch/>
          </p:blipFill>
          <p:spPr>
            <a:xfrm>
              <a:off x="5717288" y="1965198"/>
              <a:ext cx="243000" cy="85680"/>
            </a:xfrm>
            <a:prstGeom prst="rect">
              <a:avLst/>
            </a:prstGeom>
            <a:ln>
              <a:noFill/>
            </a:ln>
          </p:spPr>
        </p:pic>
        <p:pic>
          <p:nvPicPr>
            <p:cNvPr id="5" name="image161.png"/>
            <p:cNvPicPr/>
            <p:nvPr/>
          </p:nvPicPr>
          <p:blipFill>
            <a:blip r:embed="rId3"/>
            <a:stretch/>
          </p:blipFill>
          <p:spPr>
            <a:xfrm>
              <a:off x="6635880" y="1919160"/>
              <a:ext cx="242640" cy="85680"/>
            </a:xfrm>
            <a:prstGeom prst="rect">
              <a:avLst/>
            </a:prstGeom>
            <a:ln>
              <a:noFill/>
            </a:ln>
          </p:spPr>
        </p:pic>
        <p:grpSp>
          <p:nvGrpSpPr>
            <p:cNvPr id="6" name="Group 2"/>
            <p:cNvGrpSpPr/>
            <p:nvPr/>
          </p:nvGrpSpPr>
          <p:grpSpPr>
            <a:xfrm>
              <a:off x="2268360" y="2349360"/>
              <a:ext cx="5531040" cy="2398320"/>
              <a:chOff x="2268360" y="2349360"/>
              <a:chExt cx="5531040" cy="2398320"/>
            </a:xfrm>
          </p:grpSpPr>
          <p:sp>
            <p:nvSpPr>
              <p:cNvPr id="10" name="CustomShape 3"/>
              <p:cNvSpPr/>
              <p:nvPr/>
            </p:nvSpPr>
            <p:spPr>
              <a:xfrm>
                <a:off x="2268360" y="2349360"/>
                <a:ext cx="5530320" cy="2098440"/>
              </a:xfrm>
              <a:custGeom>
                <a:avLst/>
                <a:gdLst/>
                <a:ahLst/>
                <a:cxnLst/>
                <a:rect l="l" t="t" r="r" b="b"/>
                <a:pathLst>
                  <a:path w="8694" h="3294">
                    <a:moveTo>
                      <a:pt x="0" y="3294"/>
                    </a:moveTo>
                    <a:lnTo>
                      <a:pt x="8694" y="3294"/>
                    </a:lnTo>
                    <a:moveTo>
                      <a:pt x="8594" y="2823"/>
                    </a:moveTo>
                    <a:lnTo>
                      <a:pt x="8694" y="2823"/>
                    </a:lnTo>
                    <a:moveTo>
                      <a:pt x="7812" y="2823"/>
                    </a:moveTo>
                    <a:lnTo>
                      <a:pt x="7952" y="2823"/>
                    </a:lnTo>
                    <a:moveTo>
                      <a:pt x="6923" y="2823"/>
                    </a:moveTo>
                    <a:lnTo>
                      <a:pt x="7170" y="2823"/>
                    </a:lnTo>
                    <a:moveTo>
                      <a:pt x="6053" y="2823"/>
                    </a:moveTo>
                    <a:lnTo>
                      <a:pt x="6280" y="2823"/>
                    </a:lnTo>
                    <a:moveTo>
                      <a:pt x="5184" y="2823"/>
                    </a:moveTo>
                    <a:lnTo>
                      <a:pt x="5411" y="2823"/>
                    </a:lnTo>
                    <a:moveTo>
                      <a:pt x="4375" y="2823"/>
                    </a:moveTo>
                    <a:lnTo>
                      <a:pt x="4542" y="2823"/>
                    </a:lnTo>
                    <a:moveTo>
                      <a:pt x="2616" y="2823"/>
                    </a:moveTo>
                    <a:lnTo>
                      <a:pt x="3732" y="2823"/>
                    </a:lnTo>
                    <a:moveTo>
                      <a:pt x="0" y="2823"/>
                    </a:moveTo>
                    <a:lnTo>
                      <a:pt x="1973" y="2823"/>
                    </a:lnTo>
                    <a:moveTo>
                      <a:pt x="0" y="2353"/>
                    </a:moveTo>
                    <a:lnTo>
                      <a:pt x="8694" y="2353"/>
                    </a:lnTo>
                    <a:moveTo>
                      <a:pt x="0" y="1882"/>
                    </a:moveTo>
                    <a:lnTo>
                      <a:pt x="8694" y="1882"/>
                    </a:lnTo>
                    <a:moveTo>
                      <a:pt x="0" y="1412"/>
                    </a:moveTo>
                    <a:lnTo>
                      <a:pt x="8694" y="1412"/>
                    </a:lnTo>
                    <a:moveTo>
                      <a:pt x="3292" y="942"/>
                    </a:moveTo>
                    <a:lnTo>
                      <a:pt x="8694" y="942"/>
                    </a:lnTo>
                    <a:moveTo>
                      <a:pt x="1493" y="942"/>
                    </a:moveTo>
                    <a:lnTo>
                      <a:pt x="2783" y="942"/>
                    </a:lnTo>
                    <a:moveTo>
                      <a:pt x="0" y="942"/>
                    </a:moveTo>
                    <a:lnTo>
                      <a:pt x="984" y="942"/>
                    </a:lnTo>
                    <a:moveTo>
                      <a:pt x="8528" y="471"/>
                    </a:moveTo>
                    <a:lnTo>
                      <a:pt x="8694" y="471"/>
                    </a:lnTo>
                    <a:moveTo>
                      <a:pt x="7599" y="471"/>
                    </a:moveTo>
                    <a:lnTo>
                      <a:pt x="8019" y="471"/>
                    </a:lnTo>
                    <a:moveTo>
                      <a:pt x="6710" y="471"/>
                    </a:moveTo>
                    <a:lnTo>
                      <a:pt x="7090" y="471"/>
                    </a:lnTo>
                    <a:moveTo>
                      <a:pt x="0" y="471"/>
                    </a:moveTo>
                    <a:lnTo>
                      <a:pt x="6200" y="471"/>
                    </a:lnTo>
                    <a:moveTo>
                      <a:pt x="0" y="0"/>
                    </a:moveTo>
                    <a:lnTo>
                      <a:pt x="8694" y="0"/>
                    </a:lnTo>
                  </a:path>
                </a:pathLst>
              </a:custGeom>
              <a:noFill/>
              <a:ln w="93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11" name="CustomShape 4"/>
              <p:cNvSpPr/>
              <p:nvPr/>
            </p:nvSpPr>
            <p:spPr>
              <a:xfrm>
                <a:off x="2268360" y="2349720"/>
                <a:ext cx="5531040" cy="2397960"/>
              </a:xfrm>
              <a:prstGeom prst="rect">
                <a:avLst/>
              </a:prstGeom>
              <a:noFill/>
              <a:ln w="9000">
                <a:solidFill>
                  <a:srgbClr val="000000"/>
                </a:solidFill>
                <a:miter/>
              </a:ln>
            </p:spPr>
            <p:style>
              <a:lnRef idx="0">
                <a:scrgbClr r="0" g="0" b="0"/>
              </a:lnRef>
              <a:fillRef idx="0">
                <a:scrgbClr r="0" g="0" b="0"/>
              </a:fillRef>
              <a:effectRef idx="0">
                <a:scrgbClr r="0" g="0" b="0"/>
              </a:effectRef>
              <a:fontRef idx="minor"/>
            </p:style>
          </p:sp>
          <p:sp>
            <p:nvSpPr>
              <p:cNvPr id="12" name="CustomShape 5"/>
              <p:cNvSpPr/>
              <p:nvPr/>
            </p:nvSpPr>
            <p:spPr>
              <a:xfrm>
                <a:off x="2268360" y="2349720"/>
                <a:ext cx="5531040" cy="2397960"/>
              </a:xfrm>
              <a:custGeom>
                <a:avLst/>
                <a:gdLst/>
                <a:ahLst/>
                <a:cxnLst/>
                <a:rect l="l" t="t" r="r" b="b"/>
                <a:pathLst>
                  <a:path w="8695" h="3763">
                    <a:moveTo>
                      <a:pt x="0" y="3763"/>
                    </a:moveTo>
                    <a:lnTo>
                      <a:pt x="0" y="0"/>
                    </a:lnTo>
                    <a:moveTo>
                      <a:pt x="0" y="3763"/>
                    </a:moveTo>
                    <a:lnTo>
                      <a:pt x="8695" y="3763"/>
                    </a:lnTo>
                    <a:moveTo>
                      <a:pt x="434" y="3715"/>
                    </a:moveTo>
                    <a:lnTo>
                      <a:pt x="434" y="3763"/>
                    </a:lnTo>
                    <a:moveTo>
                      <a:pt x="1303" y="3715"/>
                    </a:moveTo>
                    <a:lnTo>
                      <a:pt x="1303" y="3763"/>
                    </a:lnTo>
                    <a:moveTo>
                      <a:pt x="2174" y="3715"/>
                    </a:moveTo>
                    <a:lnTo>
                      <a:pt x="2174" y="3763"/>
                    </a:lnTo>
                    <a:moveTo>
                      <a:pt x="3043" y="3715"/>
                    </a:moveTo>
                    <a:lnTo>
                      <a:pt x="3043" y="3763"/>
                    </a:lnTo>
                    <a:moveTo>
                      <a:pt x="3912" y="3715"/>
                    </a:moveTo>
                    <a:lnTo>
                      <a:pt x="3912" y="3763"/>
                    </a:lnTo>
                    <a:moveTo>
                      <a:pt x="4781" y="3715"/>
                    </a:moveTo>
                    <a:lnTo>
                      <a:pt x="4781" y="3763"/>
                    </a:lnTo>
                    <a:moveTo>
                      <a:pt x="5652" y="3715"/>
                    </a:moveTo>
                    <a:lnTo>
                      <a:pt x="5652" y="3763"/>
                    </a:lnTo>
                    <a:moveTo>
                      <a:pt x="6521" y="3715"/>
                    </a:moveTo>
                    <a:lnTo>
                      <a:pt x="6521" y="3763"/>
                    </a:lnTo>
                    <a:moveTo>
                      <a:pt x="7389" y="3715"/>
                    </a:moveTo>
                    <a:lnTo>
                      <a:pt x="7389" y="3763"/>
                    </a:lnTo>
                    <a:moveTo>
                      <a:pt x="8258" y="3715"/>
                    </a:moveTo>
                    <a:lnTo>
                      <a:pt x="8258" y="3763"/>
                    </a:lnTo>
                    <a:moveTo>
                      <a:pt x="8695" y="3715"/>
                    </a:moveTo>
                    <a:lnTo>
                      <a:pt x="8695" y="3763"/>
                    </a:lnTo>
                  </a:path>
                </a:pathLst>
              </a:custGeom>
              <a:noFill/>
              <a:ln w="9000">
                <a:solidFill>
                  <a:srgbClr val="858585"/>
                </a:solidFill>
                <a:round/>
              </a:ln>
            </p:spPr>
            <p:style>
              <a:lnRef idx="0">
                <a:scrgbClr r="0" g="0" b="0"/>
              </a:lnRef>
              <a:fillRef idx="0">
                <a:scrgbClr r="0" g="0" b="0"/>
              </a:fillRef>
              <a:effectRef idx="0">
                <a:scrgbClr r="0" g="0" b="0"/>
              </a:effectRef>
              <a:fontRef idx="minor"/>
            </p:style>
          </p:sp>
          <p:sp>
            <p:nvSpPr>
              <p:cNvPr id="13" name="CustomShape 6"/>
              <p:cNvSpPr/>
              <p:nvPr/>
            </p:nvSpPr>
            <p:spPr>
              <a:xfrm>
                <a:off x="2544840" y="2871720"/>
                <a:ext cx="4976640" cy="408240"/>
              </a:xfrm>
              <a:custGeom>
                <a:avLst/>
                <a:gdLst/>
                <a:ahLst/>
                <a:cxnLst/>
                <a:rect l="l" t="t" r="r" b="b"/>
                <a:pathLst>
                  <a:path w="7824" h="641">
                    <a:moveTo>
                      <a:pt x="0" y="641"/>
                    </a:moveTo>
                    <a:lnTo>
                      <a:pt x="869" y="583"/>
                    </a:lnTo>
                    <a:lnTo>
                      <a:pt x="1740" y="151"/>
                    </a:lnTo>
                    <a:lnTo>
                      <a:pt x="2609" y="291"/>
                    </a:lnTo>
                    <a:lnTo>
                      <a:pt x="3478" y="319"/>
                    </a:lnTo>
                    <a:lnTo>
                      <a:pt x="4347" y="132"/>
                    </a:lnTo>
                    <a:lnTo>
                      <a:pt x="5218" y="84"/>
                    </a:lnTo>
                    <a:lnTo>
                      <a:pt x="6087" y="46"/>
                    </a:lnTo>
                    <a:lnTo>
                      <a:pt x="6955" y="0"/>
                    </a:lnTo>
                    <a:lnTo>
                      <a:pt x="7824" y="0"/>
                    </a:lnTo>
                  </a:path>
                </a:pathLst>
              </a:custGeom>
              <a:noFill/>
              <a:ln w="18360">
                <a:solidFill>
                  <a:srgbClr val="497DBA"/>
                </a:solidFill>
                <a:round/>
              </a:ln>
            </p:spPr>
            <p:style>
              <a:lnRef idx="0">
                <a:scrgbClr r="0" g="0" b="0"/>
              </a:lnRef>
              <a:fillRef idx="0">
                <a:scrgbClr r="0" g="0" b="0"/>
              </a:fillRef>
              <a:effectRef idx="0">
                <a:scrgbClr r="0" g="0" b="0"/>
              </a:effectRef>
              <a:fontRef idx="minor"/>
            </p:style>
          </p:sp>
          <p:pic>
            <p:nvPicPr>
              <p:cNvPr id="14" name="Picture 10"/>
              <p:cNvPicPr/>
              <p:nvPr/>
            </p:nvPicPr>
            <p:blipFill>
              <a:blip r:embed="rId4"/>
              <a:stretch/>
            </p:blipFill>
            <p:spPr>
              <a:xfrm>
                <a:off x="2502000" y="3236040"/>
                <a:ext cx="85680" cy="85680"/>
              </a:xfrm>
              <a:prstGeom prst="rect">
                <a:avLst/>
              </a:prstGeom>
              <a:ln>
                <a:noFill/>
              </a:ln>
            </p:spPr>
          </p:pic>
          <p:pic>
            <p:nvPicPr>
              <p:cNvPr id="15" name="Picture 11"/>
              <p:cNvPicPr/>
              <p:nvPr/>
            </p:nvPicPr>
            <p:blipFill>
              <a:blip r:embed="rId4"/>
              <a:stretch/>
            </p:blipFill>
            <p:spPr>
              <a:xfrm>
                <a:off x="3054240" y="3199680"/>
                <a:ext cx="85680" cy="85680"/>
              </a:xfrm>
              <a:prstGeom prst="rect">
                <a:avLst/>
              </a:prstGeom>
              <a:ln>
                <a:noFill/>
              </a:ln>
            </p:spPr>
          </p:pic>
          <p:pic>
            <p:nvPicPr>
              <p:cNvPr id="16" name="Picture 12"/>
              <p:cNvPicPr/>
              <p:nvPr/>
            </p:nvPicPr>
            <p:blipFill>
              <a:blip r:embed="rId4"/>
              <a:stretch/>
            </p:blipFill>
            <p:spPr>
              <a:xfrm>
                <a:off x="3609000" y="2924640"/>
                <a:ext cx="85680" cy="85680"/>
              </a:xfrm>
              <a:prstGeom prst="rect">
                <a:avLst/>
              </a:prstGeom>
              <a:ln>
                <a:noFill/>
              </a:ln>
            </p:spPr>
          </p:pic>
          <p:pic>
            <p:nvPicPr>
              <p:cNvPr id="17" name="Picture 13"/>
              <p:cNvPicPr/>
              <p:nvPr/>
            </p:nvPicPr>
            <p:blipFill>
              <a:blip r:embed="rId4"/>
              <a:stretch/>
            </p:blipFill>
            <p:spPr>
              <a:xfrm>
                <a:off x="4161240" y="3013200"/>
                <a:ext cx="85680" cy="85680"/>
              </a:xfrm>
              <a:prstGeom prst="rect">
                <a:avLst/>
              </a:prstGeom>
              <a:ln>
                <a:noFill/>
              </a:ln>
            </p:spPr>
          </p:pic>
          <p:pic>
            <p:nvPicPr>
              <p:cNvPr id="18" name="Picture 14"/>
              <p:cNvPicPr/>
              <p:nvPr/>
            </p:nvPicPr>
            <p:blipFill>
              <a:blip r:embed="rId5"/>
              <a:stretch/>
            </p:blipFill>
            <p:spPr>
              <a:xfrm>
                <a:off x="4713840" y="3031560"/>
                <a:ext cx="85680" cy="85680"/>
              </a:xfrm>
              <a:prstGeom prst="rect">
                <a:avLst/>
              </a:prstGeom>
              <a:ln>
                <a:noFill/>
              </a:ln>
            </p:spPr>
          </p:pic>
          <p:pic>
            <p:nvPicPr>
              <p:cNvPr id="19" name="Picture 15"/>
              <p:cNvPicPr/>
              <p:nvPr/>
            </p:nvPicPr>
            <p:blipFill>
              <a:blip r:embed="rId4"/>
              <a:stretch/>
            </p:blipFill>
            <p:spPr>
              <a:xfrm>
                <a:off x="5266440" y="2912400"/>
                <a:ext cx="85680" cy="85680"/>
              </a:xfrm>
              <a:prstGeom prst="rect">
                <a:avLst/>
              </a:prstGeom>
              <a:ln>
                <a:noFill/>
              </a:ln>
            </p:spPr>
          </p:pic>
          <p:pic>
            <p:nvPicPr>
              <p:cNvPr id="20" name="Picture 16"/>
              <p:cNvPicPr/>
              <p:nvPr/>
            </p:nvPicPr>
            <p:blipFill>
              <a:blip r:embed="rId4"/>
              <a:stretch/>
            </p:blipFill>
            <p:spPr>
              <a:xfrm>
                <a:off x="5820480" y="2881800"/>
                <a:ext cx="85680" cy="86040"/>
              </a:xfrm>
              <a:prstGeom prst="rect">
                <a:avLst/>
              </a:prstGeom>
              <a:ln>
                <a:noFill/>
              </a:ln>
            </p:spPr>
          </p:pic>
          <p:pic>
            <p:nvPicPr>
              <p:cNvPr id="21" name="Picture 17"/>
              <p:cNvPicPr/>
              <p:nvPr/>
            </p:nvPicPr>
            <p:blipFill>
              <a:blip r:embed="rId4"/>
              <a:stretch/>
            </p:blipFill>
            <p:spPr>
              <a:xfrm>
                <a:off x="6373440" y="2856960"/>
                <a:ext cx="85680" cy="86040"/>
              </a:xfrm>
              <a:prstGeom prst="rect">
                <a:avLst/>
              </a:prstGeom>
              <a:ln>
                <a:noFill/>
              </a:ln>
            </p:spPr>
          </p:pic>
          <p:pic>
            <p:nvPicPr>
              <p:cNvPr id="22" name="Picture 18"/>
              <p:cNvPicPr/>
              <p:nvPr/>
            </p:nvPicPr>
            <p:blipFill>
              <a:blip r:embed="rId6"/>
              <a:stretch/>
            </p:blipFill>
            <p:spPr>
              <a:xfrm>
                <a:off x="6926040" y="2828160"/>
                <a:ext cx="85680" cy="85680"/>
              </a:xfrm>
              <a:prstGeom prst="rect">
                <a:avLst/>
              </a:prstGeom>
              <a:ln>
                <a:noFill/>
              </a:ln>
            </p:spPr>
          </p:pic>
          <p:pic>
            <p:nvPicPr>
              <p:cNvPr id="23" name="Picture 19"/>
              <p:cNvPicPr/>
              <p:nvPr/>
            </p:nvPicPr>
            <p:blipFill>
              <a:blip r:embed="rId4"/>
              <a:stretch/>
            </p:blipFill>
            <p:spPr>
              <a:xfrm>
                <a:off x="7478640" y="2828160"/>
                <a:ext cx="85680" cy="85680"/>
              </a:xfrm>
              <a:prstGeom prst="rect">
                <a:avLst/>
              </a:prstGeom>
              <a:ln>
                <a:noFill/>
              </a:ln>
            </p:spPr>
          </p:pic>
          <p:sp>
            <p:nvSpPr>
              <p:cNvPr id="24" name="CustomShape 7"/>
              <p:cNvSpPr/>
              <p:nvPr/>
            </p:nvSpPr>
            <p:spPr>
              <a:xfrm>
                <a:off x="2544840" y="3891240"/>
                <a:ext cx="4976640" cy="173160"/>
              </a:xfrm>
              <a:custGeom>
                <a:avLst/>
                <a:gdLst/>
                <a:ahLst/>
                <a:cxnLst/>
                <a:rect l="l" t="t" r="r" b="b"/>
                <a:pathLst>
                  <a:path w="7824" h="271">
                    <a:moveTo>
                      <a:pt x="0" y="271"/>
                    </a:moveTo>
                    <a:lnTo>
                      <a:pt x="869" y="226"/>
                    </a:lnTo>
                    <a:lnTo>
                      <a:pt x="1740" y="113"/>
                    </a:lnTo>
                    <a:lnTo>
                      <a:pt x="2609" y="168"/>
                    </a:lnTo>
                    <a:lnTo>
                      <a:pt x="3478" y="122"/>
                    </a:lnTo>
                    <a:lnTo>
                      <a:pt x="4347" y="55"/>
                    </a:lnTo>
                    <a:lnTo>
                      <a:pt x="5218" y="36"/>
                    </a:lnTo>
                    <a:lnTo>
                      <a:pt x="6087" y="36"/>
                    </a:lnTo>
                    <a:lnTo>
                      <a:pt x="6955" y="0"/>
                    </a:lnTo>
                    <a:lnTo>
                      <a:pt x="7824" y="7"/>
                    </a:lnTo>
                  </a:path>
                </a:pathLst>
              </a:custGeom>
              <a:noFill/>
              <a:ln w="18360">
                <a:solidFill>
                  <a:srgbClr val="BD4A47"/>
                </a:solidFill>
                <a:round/>
              </a:ln>
            </p:spPr>
            <p:style>
              <a:lnRef idx="0">
                <a:scrgbClr r="0" g="0" b="0"/>
              </a:lnRef>
              <a:fillRef idx="0">
                <a:scrgbClr r="0" g="0" b="0"/>
              </a:fillRef>
              <a:effectRef idx="0">
                <a:scrgbClr r="0" g="0" b="0"/>
              </a:effectRef>
              <a:fontRef idx="minor"/>
            </p:style>
          </p:sp>
          <p:pic>
            <p:nvPicPr>
              <p:cNvPr id="25" name="Picture 21"/>
              <p:cNvPicPr/>
              <p:nvPr/>
            </p:nvPicPr>
            <p:blipFill>
              <a:blip r:embed="rId7"/>
              <a:stretch/>
            </p:blipFill>
            <p:spPr>
              <a:xfrm>
                <a:off x="2502000" y="4021200"/>
                <a:ext cx="85680" cy="85680"/>
              </a:xfrm>
              <a:prstGeom prst="rect">
                <a:avLst/>
              </a:prstGeom>
              <a:ln>
                <a:noFill/>
              </a:ln>
            </p:spPr>
          </p:pic>
          <p:pic>
            <p:nvPicPr>
              <p:cNvPr id="26" name="Picture 22"/>
              <p:cNvPicPr/>
              <p:nvPr/>
            </p:nvPicPr>
            <p:blipFill>
              <a:blip r:embed="rId8"/>
              <a:stretch/>
            </p:blipFill>
            <p:spPr>
              <a:xfrm>
                <a:off x="3054240" y="3991680"/>
                <a:ext cx="85680" cy="85680"/>
              </a:xfrm>
              <a:prstGeom prst="rect">
                <a:avLst/>
              </a:prstGeom>
              <a:ln>
                <a:noFill/>
              </a:ln>
            </p:spPr>
          </p:pic>
          <p:pic>
            <p:nvPicPr>
              <p:cNvPr id="27" name="Picture 23"/>
              <p:cNvPicPr/>
              <p:nvPr/>
            </p:nvPicPr>
            <p:blipFill>
              <a:blip r:embed="rId7"/>
              <a:stretch/>
            </p:blipFill>
            <p:spPr>
              <a:xfrm>
                <a:off x="3609000" y="3919680"/>
                <a:ext cx="85680" cy="85680"/>
              </a:xfrm>
              <a:prstGeom prst="rect">
                <a:avLst/>
              </a:prstGeom>
              <a:ln>
                <a:noFill/>
              </a:ln>
            </p:spPr>
          </p:pic>
          <p:pic>
            <p:nvPicPr>
              <p:cNvPr id="28" name="Picture 24"/>
              <p:cNvPicPr/>
              <p:nvPr/>
            </p:nvPicPr>
            <p:blipFill>
              <a:blip r:embed="rId7"/>
              <a:stretch/>
            </p:blipFill>
            <p:spPr>
              <a:xfrm>
                <a:off x="4161240" y="3954960"/>
                <a:ext cx="85680" cy="86040"/>
              </a:xfrm>
              <a:prstGeom prst="rect">
                <a:avLst/>
              </a:prstGeom>
              <a:ln>
                <a:noFill/>
              </a:ln>
            </p:spPr>
          </p:pic>
          <p:pic>
            <p:nvPicPr>
              <p:cNvPr id="29" name="Picture 25"/>
              <p:cNvPicPr/>
              <p:nvPr/>
            </p:nvPicPr>
            <p:blipFill>
              <a:blip r:embed="rId7"/>
              <a:stretch/>
            </p:blipFill>
            <p:spPr>
              <a:xfrm>
                <a:off x="4713840" y="3926160"/>
                <a:ext cx="85680" cy="85680"/>
              </a:xfrm>
              <a:prstGeom prst="rect">
                <a:avLst/>
              </a:prstGeom>
              <a:ln>
                <a:noFill/>
              </a:ln>
            </p:spPr>
          </p:pic>
          <p:pic>
            <p:nvPicPr>
              <p:cNvPr id="30" name="Picture 26"/>
              <p:cNvPicPr/>
              <p:nvPr/>
            </p:nvPicPr>
            <p:blipFill>
              <a:blip r:embed="rId7"/>
              <a:stretch/>
            </p:blipFill>
            <p:spPr>
              <a:xfrm>
                <a:off x="5266440" y="3883320"/>
                <a:ext cx="85680" cy="86040"/>
              </a:xfrm>
              <a:prstGeom prst="rect">
                <a:avLst/>
              </a:prstGeom>
              <a:ln>
                <a:noFill/>
              </a:ln>
            </p:spPr>
          </p:pic>
          <p:pic>
            <p:nvPicPr>
              <p:cNvPr id="31" name="Picture 27"/>
              <p:cNvPicPr/>
              <p:nvPr/>
            </p:nvPicPr>
            <p:blipFill>
              <a:blip r:embed="rId7"/>
              <a:stretch/>
            </p:blipFill>
            <p:spPr>
              <a:xfrm>
                <a:off x="5820480" y="3870720"/>
                <a:ext cx="85680" cy="86040"/>
              </a:xfrm>
              <a:prstGeom prst="rect">
                <a:avLst/>
              </a:prstGeom>
              <a:ln>
                <a:noFill/>
              </a:ln>
            </p:spPr>
          </p:pic>
          <p:pic>
            <p:nvPicPr>
              <p:cNvPr id="32" name="Picture 28"/>
              <p:cNvPicPr/>
              <p:nvPr/>
            </p:nvPicPr>
            <p:blipFill>
              <a:blip r:embed="rId7"/>
              <a:stretch/>
            </p:blipFill>
            <p:spPr>
              <a:xfrm>
                <a:off x="6373440" y="3870720"/>
                <a:ext cx="85680" cy="86040"/>
              </a:xfrm>
              <a:prstGeom prst="rect">
                <a:avLst/>
              </a:prstGeom>
              <a:ln>
                <a:noFill/>
              </a:ln>
            </p:spPr>
          </p:pic>
          <p:pic>
            <p:nvPicPr>
              <p:cNvPr id="33" name="Picture 29"/>
              <p:cNvPicPr/>
              <p:nvPr/>
            </p:nvPicPr>
            <p:blipFill>
              <a:blip r:embed="rId9"/>
              <a:stretch/>
            </p:blipFill>
            <p:spPr>
              <a:xfrm>
                <a:off x="6926040" y="3847680"/>
                <a:ext cx="85680" cy="86040"/>
              </a:xfrm>
              <a:prstGeom prst="rect">
                <a:avLst/>
              </a:prstGeom>
              <a:ln>
                <a:noFill/>
              </a:ln>
            </p:spPr>
          </p:pic>
          <p:pic>
            <p:nvPicPr>
              <p:cNvPr id="34" name="Picture 30"/>
              <p:cNvPicPr/>
              <p:nvPr/>
            </p:nvPicPr>
            <p:blipFill>
              <a:blip r:embed="rId7"/>
              <a:stretch/>
            </p:blipFill>
            <p:spPr>
              <a:xfrm>
                <a:off x="7478640" y="3853080"/>
                <a:ext cx="85680" cy="85680"/>
              </a:xfrm>
              <a:prstGeom prst="rect">
                <a:avLst/>
              </a:prstGeom>
              <a:ln>
                <a:noFill/>
              </a:ln>
            </p:spPr>
          </p:pic>
          <p:sp>
            <p:nvSpPr>
              <p:cNvPr id="35" name="CustomShape 8"/>
              <p:cNvSpPr/>
              <p:nvPr/>
            </p:nvSpPr>
            <p:spPr>
              <a:xfrm>
                <a:off x="2392200" y="2693160"/>
                <a:ext cx="5342760" cy="1548720"/>
              </a:xfrm>
              <a:custGeom>
                <a:avLst/>
                <a:gdLst/>
                <a:ahLst/>
                <a:cxnLst/>
                <a:rect l="l" t="t" r="r" b="b"/>
                <a:pathLst>
                  <a:path w="8400" h="2430">
                    <a:moveTo>
                      <a:pt x="510" y="409"/>
                    </a:moveTo>
                    <a:lnTo>
                      <a:pt x="0" y="409"/>
                    </a:lnTo>
                    <a:lnTo>
                      <a:pt x="0" y="710"/>
                    </a:lnTo>
                    <a:lnTo>
                      <a:pt x="510" y="710"/>
                    </a:lnTo>
                    <a:lnTo>
                      <a:pt x="510" y="409"/>
                    </a:lnTo>
                    <a:moveTo>
                      <a:pt x="2189" y="0"/>
                    </a:moveTo>
                    <a:lnTo>
                      <a:pt x="1679" y="0"/>
                    </a:lnTo>
                    <a:lnTo>
                      <a:pt x="1679" y="301"/>
                    </a:lnTo>
                    <a:lnTo>
                      <a:pt x="2189" y="301"/>
                    </a:lnTo>
                    <a:lnTo>
                      <a:pt x="2189" y="0"/>
                    </a:lnTo>
                    <a:moveTo>
                      <a:pt x="3098" y="121"/>
                    </a:moveTo>
                    <a:lnTo>
                      <a:pt x="2589" y="121"/>
                    </a:lnTo>
                    <a:lnTo>
                      <a:pt x="2589" y="422"/>
                    </a:lnTo>
                    <a:lnTo>
                      <a:pt x="3098" y="422"/>
                    </a:lnTo>
                    <a:lnTo>
                      <a:pt x="3098" y="121"/>
                    </a:lnTo>
                    <a:moveTo>
                      <a:pt x="3927" y="89"/>
                    </a:moveTo>
                    <a:lnTo>
                      <a:pt x="3418" y="89"/>
                    </a:lnTo>
                    <a:lnTo>
                      <a:pt x="3418" y="390"/>
                    </a:lnTo>
                    <a:lnTo>
                      <a:pt x="3927" y="390"/>
                    </a:lnTo>
                    <a:lnTo>
                      <a:pt x="3927" y="89"/>
                    </a:lnTo>
                    <a:moveTo>
                      <a:pt x="4181" y="2112"/>
                    </a:moveTo>
                    <a:lnTo>
                      <a:pt x="3538" y="2112"/>
                    </a:lnTo>
                    <a:lnTo>
                      <a:pt x="3538" y="2412"/>
                    </a:lnTo>
                    <a:lnTo>
                      <a:pt x="4181" y="2412"/>
                    </a:lnTo>
                    <a:lnTo>
                      <a:pt x="4181" y="2112"/>
                    </a:lnTo>
                    <a:moveTo>
                      <a:pt x="4990" y="2086"/>
                    </a:moveTo>
                    <a:lnTo>
                      <a:pt x="4348" y="2086"/>
                    </a:lnTo>
                    <a:lnTo>
                      <a:pt x="4348" y="2387"/>
                    </a:lnTo>
                    <a:lnTo>
                      <a:pt x="4990" y="2387"/>
                    </a:lnTo>
                    <a:lnTo>
                      <a:pt x="4990" y="2086"/>
                    </a:lnTo>
                    <a:moveTo>
                      <a:pt x="5859" y="2067"/>
                    </a:moveTo>
                    <a:lnTo>
                      <a:pt x="5217" y="2067"/>
                    </a:lnTo>
                    <a:lnTo>
                      <a:pt x="5217" y="2368"/>
                    </a:lnTo>
                    <a:lnTo>
                      <a:pt x="5859" y="2368"/>
                    </a:lnTo>
                    <a:lnTo>
                      <a:pt x="5859" y="2067"/>
                    </a:lnTo>
                    <a:moveTo>
                      <a:pt x="6729" y="2127"/>
                    </a:moveTo>
                    <a:lnTo>
                      <a:pt x="6086" y="2127"/>
                    </a:lnTo>
                    <a:lnTo>
                      <a:pt x="6086" y="2428"/>
                    </a:lnTo>
                    <a:lnTo>
                      <a:pt x="6729" y="2428"/>
                    </a:lnTo>
                    <a:lnTo>
                      <a:pt x="6729" y="2127"/>
                    </a:lnTo>
                    <a:moveTo>
                      <a:pt x="7618" y="2130"/>
                    </a:moveTo>
                    <a:lnTo>
                      <a:pt x="6976" y="2130"/>
                    </a:lnTo>
                    <a:lnTo>
                      <a:pt x="6976" y="2430"/>
                    </a:lnTo>
                    <a:lnTo>
                      <a:pt x="7618" y="2430"/>
                    </a:lnTo>
                    <a:lnTo>
                      <a:pt x="7618" y="2130"/>
                    </a:lnTo>
                    <a:moveTo>
                      <a:pt x="8400" y="2099"/>
                    </a:moveTo>
                    <a:lnTo>
                      <a:pt x="7758" y="2099"/>
                    </a:lnTo>
                    <a:lnTo>
                      <a:pt x="7758" y="2400"/>
                    </a:lnTo>
                    <a:lnTo>
                      <a:pt x="8400" y="2400"/>
                    </a:lnTo>
                    <a:lnTo>
                      <a:pt x="8400" y="2099"/>
                    </a:lnTo>
                  </a:path>
                </a:pathLst>
              </a:custGeom>
              <a:solidFill>
                <a:srgbClr val="FFFFFF"/>
              </a:solidFill>
              <a:ln>
                <a:noFill/>
              </a:ln>
            </p:spPr>
            <p:style>
              <a:lnRef idx="0">
                <a:scrgbClr r="0" g="0" b="0"/>
              </a:lnRef>
              <a:fillRef idx="0">
                <a:scrgbClr r="0" g="0" b="0"/>
              </a:fillRef>
              <a:effectRef idx="0">
                <a:scrgbClr r="0" g="0" b="0"/>
              </a:effectRef>
              <a:fontRef idx="minor"/>
            </p:style>
          </p:sp>
          <p:sp>
            <p:nvSpPr>
              <p:cNvPr id="36" name="CustomShape 9"/>
              <p:cNvSpPr/>
              <p:nvPr/>
            </p:nvSpPr>
            <p:spPr>
              <a:xfrm>
                <a:off x="3498120" y="2712240"/>
                <a:ext cx="258840" cy="153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79.7</a:t>
                </a:r>
                <a:endParaRPr lang="en-US" sz="1000" b="0" strike="noStrike" spc="-1">
                  <a:solidFill>
                    <a:srgbClr val="000000"/>
                  </a:solidFill>
                </a:endParaRPr>
              </a:p>
            </p:txBody>
          </p:sp>
          <p:sp>
            <p:nvSpPr>
              <p:cNvPr id="37" name="CustomShape 10"/>
              <p:cNvSpPr/>
              <p:nvPr/>
            </p:nvSpPr>
            <p:spPr>
              <a:xfrm>
                <a:off x="4077000" y="2789280"/>
                <a:ext cx="25884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78.2</a:t>
                </a:r>
                <a:endParaRPr lang="en-US" sz="1000" b="0" strike="noStrike" spc="-1">
                  <a:solidFill>
                    <a:srgbClr val="000000"/>
                  </a:solidFill>
                </a:endParaRPr>
              </a:p>
            </p:txBody>
          </p:sp>
          <p:sp>
            <p:nvSpPr>
              <p:cNvPr id="38" name="CustomShape 11"/>
              <p:cNvSpPr/>
              <p:nvPr/>
            </p:nvSpPr>
            <p:spPr>
              <a:xfrm>
                <a:off x="4605120" y="2769480"/>
                <a:ext cx="258840" cy="153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77.9</a:t>
                </a:r>
                <a:endParaRPr lang="en-US" sz="1000" b="0" strike="noStrike" spc="-1">
                  <a:solidFill>
                    <a:srgbClr val="000000"/>
                  </a:solidFill>
                </a:endParaRPr>
              </a:p>
            </p:txBody>
          </p:sp>
          <p:sp>
            <p:nvSpPr>
              <p:cNvPr id="39" name="CustomShape 12"/>
              <p:cNvSpPr/>
              <p:nvPr/>
            </p:nvSpPr>
            <p:spPr>
              <a:xfrm>
                <a:off x="5157720" y="2688120"/>
                <a:ext cx="25884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79.9</a:t>
                </a:r>
                <a:endParaRPr lang="en-US" sz="1000" b="0" strike="noStrike" spc="-1">
                  <a:solidFill>
                    <a:srgbClr val="000000"/>
                  </a:solidFill>
                </a:endParaRPr>
              </a:p>
            </p:txBody>
          </p:sp>
          <p:sp>
            <p:nvSpPr>
              <p:cNvPr id="40" name="CustomShape 13"/>
              <p:cNvSpPr/>
              <p:nvPr/>
            </p:nvSpPr>
            <p:spPr>
              <a:xfrm>
                <a:off x="5724000" y="2695680"/>
                <a:ext cx="25848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80.4</a:t>
                </a:r>
                <a:endParaRPr lang="en-US" sz="1000" b="0" strike="noStrike" spc="-1">
                  <a:solidFill>
                    <a:srgbClr val="000000"/>
                  </a:solidFill>
                </a:endParaRPr>
              </a:p>
            </p:txBody>
          </p:sp>
          <p:sp>
            <p:nvSpPr>
              <p:cNvPr id="41" name="CustomShape 14"/>
              <p:cNvSpPr/>
              <p:nvPr/>
            </p:nvSpPr>
            <p:spPr>
              <a:xfrm>
                <a:off x="6251040" y="2634120"/>
                <a:ext cx="25884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80.8</a:t>
                </a:r>
                <a:endParaRPr lang="en-US" sz="1000" b="0" strike="noStrike" spc="-1">
                  <a:solidFill>
                    <a:srgbClr val="000000"/>
                  </a:solidFill>
                </a:endParaRPr>
              </a:p>
            </p:txBody>
          </p:sp>
          <p:sp>
            <p:nvSpPr>
              <p:cNvPr id="42" name="CustomShape 15"/>
              <p:cNvSpPr/>
              <p:nvPr/>
            </p:nvSpPr>
            <p:spPr>
              <a:xfrm>
                <a:off x="6816600" y="2592000"/>
                <a:ext cx="59652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spcBef>
                    <a:spcPts val="48"/>
                  </a:spcBef>
                </a:pPr>
                <a:r>
                  <a:rPr lang="ja-JP" sz="1000" b="0" strike="noStrike" spc="-1">
                    <a:solidFill>
                      <a:srgbClr val="000000"/>
                    </a:solidFill>
                    <a:ea typeface="Times New Roman"/>
                  </a:rPr>
                  <a:t>81.3  	</a:t>
                </a:r>
                <a:endParaRPr lang="en-US" sz="1000" b="0" strike="noStrike" spc="-1">
                  <a:solidFill>
                    <a:srgbClr val="000000"/>
                  </a:solidFill>
                </a:endParaRPr>
              </a:p>
            </p:txBody>
          </p:sp>
          <p:sp>
            <p:nvSpPr>
              <p:cNvPr id="43" name="CustomShape 16"/>
              <p:cNvSpPr/>
              <p:nvPr/>
            </p:nvSpPr>
            <p:spPr>
              <a:xfrm>
                <a:off x="7408800" y="2642040"/>
                <a:ext cx="258840" cy="153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81.3</a:t>
                </a:r>
                <a:endParaRPr lang="en-US" sz="1000" b="0" strike="noStrike" spc="-1">
                  <a:solidFill>
                    <a:srgbClr val="000000"/>
                  </a:solidFill>
                </a:endParaRPr>
              </a:p>
            </p:txBody>
          </p:sp>
          <p:sp>
            <p:nvSpPr>
              <p:cNvPr id="44" name="CustomShape 17"/>
              <p:cNvSpPr/>
              <p:nvPr/>
            </p:nvSpPr>
            <p:spPr>
              <a:xfrm>
                <a:off x="2430360" y="2973600"/>
                <a:ext cx="258840" cy="153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74.5</a:t>
                </a:r>
                <a:endParaRPr lang="en-US" sz="1000" b="0" strike="noStrike" spc="-1">
                  <a:solidFill>
                    <a:srgbClr val="000000"/>
                  </a:solidFill>
                </a:endParaRPr>
              </a:p>
            </p:txBody>
          </p:sp>
          <p:sp>
            <p:nvSpPr>
              <p:cNvPr id="45" name="CustomShape 18"/>
              <p:cNvSpPr/>
              <p:nvPr/>
            </p:nvSpPr>
            <p:spPr>
              <a:xfrm>
                <a:off x="2932920" y="2949840"/>
                <a:ext cx="258840" cy="153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75.1</a:t>
                </a:r>
                <a:endParaRPr lang="en-US" sz="1000" b="0" strike="noStrike" spc="-1">
                  <a:solidFill>
                    <a:srgbClr val="000000"/>
                  </a:solidFill>
                </a:endParaRPr>
              </a:p>
            </p:txBody>
          </p:sp>
          <p:sp>
            <p:nvSpPr>
              <p:cNvPr id="46" name="CustomShape 19"/>
              <p:cNvSpPr/>
              <p:nvPr/>
            </p:nvSpPr>
            <p:spPr>
              <a:xfrm>
                <a:off x="4680720" y="4058280"/>
                <a:ext cx="34380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(63.0)</a:t>
                </a:r>
                <a:endParaRPr lang="en-US" sz="1000" b="0" strike="noStrike" spc="-1">
                  <a:solidFill>
                    <a:srgbClr val="000000"/>
                  </a:solidFill>
                </a:endParaRPr>
              </a:p>
            </p:txBody>
          </p:sp>
          <p:sp>
            <p:nvSpPr>
              <p:cNvPr id="47" name="CustomShape 20"/>
              <p:cNvSpPr/>
              <p:nvPr/>
            </p:nvSpPr>
            <p:spPr>
              <a:xfrm>
                <a:off x="5195880" y="4041360"/>
                <a:ext cx="34380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(63.7)</a:t>
                </a:r>
                <a:endParaRPr lang="en-US" sz="1000" b="0" strike="noStrike" spc="-1">
                  <a:solidFill>
                    <a:srgbClr val="000000"/>
                  </a:solidFill>
                </a:endParaRPr>
              </a:p>
            </p:txBody>
          </p:sp>
          <p:sp>
            <p:nvSpPr>
              <p:cNvPr id="48" name="CustomShape 21"/>
              <p:cNvSpPr/>
              <p:nvPr/>
            </p:nvSpPr>
            <p:spPr>
              <a:xfrm>
                <a:off x="5748840" y="4030200"/>
                <a:ext cx="34380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(63.9)</a:t>
                </a:r>
                <a:endParaRPr lang="en-US" sz="1000" b="0" strike="noStrike" spc="-1">
                  <a:solidFill>
                    <a:srgbClr val="000000"/>
                  </a:solidFill>
                </a:endParaRPr>
              </a:p>
            </p:txBody>
          </p:sp>
          <p:sp>
            <p:nvSpPr>
              <p:cNvPr id="49" name="CustomShape 22"/>
              <p:cNvSpPr/>
              <p:nvPr/>
            </p:nvSpPr>
            <p:spPr>
              <a:xfrm>
                <a:off x="6302160" y="4068360"/>
                <a:ext cx="344160" cy="153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(63.9)</a:t>
                </a:r>
                <a:endParaRPr lang="en-US" sz="1000" b="0" strike="noStrike" spc="-1">
                  <a:solidFill>
                    <a:srgbClr val="000000"/>
                  </a:solidFill>
                </a:endParaRPr>
              </a:p>
            </p:txBody>
          </p:sp>
          <p:sp>
            <p:nvSpPr>
              <p:cNvPr id="50" name="CustomShape 23"/>
              <p:cNvSpPr/>
              <p:nvPr/>
            </p:nvSpPr>
            <p:spPr>
              <a:xfrm>
                <a:off x="6868080" y="4049640"/>
                <a:ext cx="841320" cy="172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fontScale="40000" lnSpcReduction="20000"/>
              </a:bodyPr>
              <a:lstStyle/>
              <a:p>
                <a:pPr>
                  <a:lnSpc>
                    <a:spcPct val="100000"/>
                  </a:lnSpc>
                  <a:spcBef>
                    <a:spcPts val="48"/>
                  </a:spcBef>
                </a:pPr>
                <a:r>
                  <a:rPr lang="ja-JP" sz="1000" b="0" strike="noStrike" spc="-1">
                    <a:solidFill>
                      <a:srgbClr val="000000"/>
                    </a:solidFill>
                    <a:ea typeface="MS PGothic"/>
                  </a:rPr>
                  <a:t>(64.3)	(64.2)</a:t>
                </a:r>
                <a:endParaRPr lang="en-US" sz="1000" b="0" strike="noStrike" spc="-1">
                  <a:solidFill>
                    <a:srgbClr val="000000"/>
                  </a:solidFill>
                </a:endParaRPr>
              </a:p>
            </p:txBody>
          </p:sp>
          <p:sp>
            <p:nvSpPr>
              <p:cNvPr id="51" name="CustomShape 24"/>
              <p:cNvSpPr/>
              <p:nvPr/>
            </p:nvSpPr>
            <p:spPr>
              <a:xfrm>
                <a:off x="2430360" y="4205160"/>
                <a:ext cx="344160" cy="153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(61.4)</a:t>
                </a:r>
                <a:endParaRPr lang="en-US" sz="1000" b="0" strike="noStrike" spc="-1">
                  <a:solidFill>
                    <a:srgbClr val="000000"/>
                  </a:solidFill>
                </a:endParaRPr>
              </a:p>
            </p:txBody>
          </p:sp>
          <p:sp>
            <p:nvSpPr>
              <p:cNvPr id="52" name="CustomShape 25"/>
              <p:cNvSpPr/>
              <p:nvPr/>
            </p:nvSpPr>
            <p:spPr>
              <a:xfrm>
                <a:off x="3034080" y="4175280"/>
                <a:ext cx="34416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(61.9)</a:t>
                </a:r>
                <a:endParaRPr lang="en-US" sz="1000" b="0" strike="noStrike" spc="-1">
                  <a:solidFill>
                    <a:srgbClr val="000000"/>
                  </a:solidFill>
                </a:endParaRPr>
              </a:p>
            </p:txBody>
          </p:sp>
          <p:sp>
            <p:nvSpPr>
              <p:cNvPr id="53" name="CustomShape 26"/>
              <p:cNvSpPr/>
              <p:nvPr/>
            </p:nvSpPr>
            <p:spPr>
              <a:xfrm>
                <a:off x="3561840" y="4115880"/>
                <a:ext cx="34416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(63.1)</a:t>
                </a:r>
                <a:endParaRPr lang="en-US" sz="1000" b="0" strike="noStrike" spc="-1">
                  <a:solidFill>
                    <a:srgbClr val="000000"/>
                  </a:solidFill>
                </a:endParaRPr>
              </a:p>
            </p:txBody>
          </p:sp>
          <p:sp>
            <p:nvSpPr>
              <p:cNvPr id="54" name="CustomShape 27"/>
              <p:cNvSpPr/>
              <p:nvPr/>
            </p:nvSpPr>
            <p:spPr>
              <a:xfrm>
                <a:off x="4102560" y="4164480"/>
                <a:ext cx="34416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ea typeface="MS PGothic"/>
                  </a:rPr>
                  <a:t>(62.5)</a:t>
                </a:r>
                <a:endParaRPr lang="en-US" sz="1000" b="0" strike="noStrike" spc="-1">
                  <a:solidFill>
                    <a:srgbClr val="000000"/>
                  </a:solidFill>
                </a:endParaRPr>
              </a:p>
            </p:txBody>
          </p:sp>
        </p:grpSp>
        <p:sp>
          <p:nvSpPr>
            <p:cNvPr id="7" name="CustomShape 29"/>
            <p:cNvSpPr/>
            <p:nvPr/>
          </p:nvSpPr>
          <p:spPr>
            <a:xfrm>
              <a:off x="1750680" y="1904040"/>
              <a:ext cx="426240" cy="39308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endParaRPr lang="en-US" sz="1800" b="0" strike="noStrike" spc="-1">
                <a:solidFill>
                  <a:srgbClr val="000000"/>
                </a:solidFill>
              </a:endParaRPr>
            </a:p>
            <a:p>
              <a:pPr>
                <a:lnSpc>
                  <a:spcPct val="200000"/>
                </a:lnSpc>
              </a:pPr>
              <a:r>
                <a:rPr lang="en-US" sz="1000" b="0" strike="noStrike" spc="-1">
                  <a:solidFill>
                    <a:srgbClr val="000000"/>
                  </a:solidFill>
                  <a:ea typeface="MS PGothic"/>
                </a:rPr>
                <a:t>90.0</a:t>
              </a:r>
              <a:endParaRPr lang="en-US" sz="1000" b="0" strike="noStrike" spc="-1">
                <a:solidFill>
                  <a:srgbClr val="000000"/>
                </a:solidFill>
              </a:endParaRPr>
            </a:p>
            <a:p>
              <a:pPr>
                <a:lnSpc>
                  <a:spcPct val="200000"/>
                </a:lnSpc>
              </a:pPr>
              <a:r>
                <a:rPr lang="en-US" sz="1000" b="0" strike="noStrike" spc="-1">
                  <a:solidFill>
                    <a:srgbClr val="000000"/>
                  </a:solidFill>
                  <a:ea typeface="MS PGothic"/>
                </a:rPr>
                <a:t>85.0</a:t>
              </a:r>
              <a:endParaRPr lang="en-US" sz="1000" b="0" strike="noStrike" spc="-1">
                <a:solidFill>
                  <a:srgbClr val="000000"/>
                </a:solidFill>
              </a:endParaRPr>
            </a:p>
            <a:p>
              <a:pPr>
                <a:lnSpc>
                  <a:spcPct val="200000"/>
                </a:lnSpc>
              </a:pPr>
              <a:r>
                <a:rPr lang="en-US" sz="1000" b="0" strike="noStrike" spc="-1">
                  <a:solidFill>
                    <a:srgbClr val="000000"/>
                  </a:solidFill>
                  <a:ea typeface="MS PGothic"/>
                </a:rPr>
                <a:t>80.0</a:t>
              </a:r>
              <a:endParaRPr lang="en-US" sz="1000" b="0" strike="noStrike" spc="-1">
                <a:solidFill>
                  <a:srgbClr val="000000"/>
                </a:solidFill>
              </a:endParaRPr>
            </a:p>
            <a:p>
              <a:pPr>
                <a:lnSpc>
                  <a:spcPct val="200000"/>
                </a:lnSpc>
              </a:pPr>
              <a:r>
                <a:rPr lang="en-US" sz="1000" b="0" strike="noStrike" spc="-1">
                  <a:solidFill>
                    <a:srgbClr val="000000"/>
                  </a:solidFill>
                  <a:ea typeface="MS PGothic"/>
                </a:rPr>
                <a:t>75.0</a:t>
              </a:r>
              <a:endParaRPr lang="en-US" sz="1000" b="0" strike="noStrike" spc="-1">
                <a:solidFill>
                  <a:srgbClr val="000000"/>
                </a:solidFill>
              </a:endParaRPr>
            </a:p>
            <a:p>
              <a:pPr>
                <a:lnSpc>
                  <a:spcPct val="200000"/>
                </a:lnSpc>
              </a:pPr>
              <a:r>
                <a:rPr lang="en-US" sz="1000" b="0" strike="noStrike" spc="-1">
                  <a:solidFill>
                    <a:srgbClr val="000000"/>
                  </a:solidFill>
                  <a:ea typeface="MS PGothic"/>
                </a:rPr>
                <a:t>70.0</a:t>
              </a:r>
              <a:endParaRPr lang="en-US" sz="1000" b="0" strike="noStrike" spc="-1">
                <a:solidFill>
                  <a:srgbClr val="000000"/>
                </a:solidFill>
              </a:endParaRPr>
            </a:p>
            <a:p>
              <a:pPr>
                <a:lnSpc>
                  <a:spcPct val="200000"/>
                </a:lnSpc>
              </a:pPr>
              <a:r>
                <a:rPr lang="en-US" sz="1000" b="0" strike="noStrike" spc="-1">
                  <a:solidFill>
                    <a:srgbClr val="000000"/>
                  </a:solidFill>
                  <a:ea typeface="MS PGothic"/>
                </a:rPr>
                <a:t>65.0</a:t>
              </a:r>
              <a:endParaRPr lang="en-US" sz="1000" b="0" strike="noStrike" spc="-1">
                <a:solidFill>
                  <a:srgbClr val="000000"/>
                </a:solidFill>
              </a:endParaRPr>
            </a:p>
            <a:p>
              <a:pPr>
                <a:lnSpc>
                  <a:spcPct val="200000"/>
                </a:lnSpc>
              </a:pPr>
              <a:r>
                <a:rPr lang="en-US" sz="1000" b="0" strike="noStrike" spc="-1">
                  <a:solidFill>
                    <a:srgbClr val="000000"/>
                  </a:solidFill>
                  <a:ea typeface="MS PGothic"/>
                </a:rPr>
                <a:t>60.0</a:t>
              </a:r>
              <a:endParaRPr lang="en-US" sz="1000" b="0" strike="noStrike" spc="-1">
                <a:solidFill>
                  <a:srgbClr val="000000"/>
                </a:solidFill>
              </a:endParaRPr>
            </a:p>
            <a:p>
              <a:pPr>
                <a:lnSpc>
                  <a:spcPct val="200000"/>
                </a:lnSpc>
              </a:pPr>
              <a:r>
                <a:rPr lang="en-US" sz="1000" b="0" strike="noStrike" spc="-1">
                  <a:solidFill>
                    <a:srgbClr val="000000"/>
                  </a:solidFill>
                  <a:ea typeface="MS PGothic"/>
                </a:rPr>
                <a:t>55.0</a:t>
              </a:r>
              <a:endParaRPr lang="en-US" sz="1000" b="0" strike="noStrike" spc="-1">
                <a:solidFill>
                  <a:srgbClr val="000000"/>
                </a:solidFill>
              </a:endParaRPr>
            </a:p>
            <a:p>
              <a:pPr>
                <a:lnSpc>
                  <a:spcPct val="200000"/>
                </a:lnSpc>
              </a:pPr>
              <a:r>
                <a:rPr lang="en-US" sz="1000" b="0" strike="noStrike" spc="-1">
                  <a:solidFill>
                    <a:srgbClr val="000000"/>
                  </a:solidFill>
                  <a:ea typeface="MS PGothic"/>
                </a:rPr>
                <a:t>50.0</a:t>
              </a:r>
              <a:endParaRPr lang="en-US" sz="1000" b="0" strike="noStrike" spc="-1">
                <a:solidFill>
                  <a:srgbClr val="000000"/>
                </a:solidFill>
              </a:endParaRPr>
            </a:p>
            <a:p>
              <a:pPr>
                <a:lnSpc>
                  <a:spcPct val="200000"/>
                </a:lnSpc>
              </a:pPr>
              <a:r>
                <a:rPr lang="en-US" sz="1000" b="0" strike="noStrike" spc="-1">
                  <a:solidFill>
                    <a:srgbClr val="000000"/>
                  </a:solidFill>
                  <a:ea typeface="MS PGothic"/>
                </a:rPr>
                <a:t>(</a:t>
              </a:r>
              <a:r>
                <a:rPr lang="en-US" sz="1100" b="0" strike="noStrike" spc="-1">
                  <a:solidFill>
                    <a:srgbClr val="000000"/>
                  </a:solidFill>
                  <a:ea typeface="MS PGothic"/>
                </a:rPr>
                <a:t>%</a:t>
              </a:r>
              <a:r>
                <a:rPr lang="en-US" sz="1000" b="0" strike="noStrike" spc="-1">
                  <a:solidFill>
                    <a:srgbClr val="000000"/>
                  </a:solidFill>
                  <a:ea typeface="MS PGothic"/>
                </a:rPr>
                <a:t>)</a:t>
              </a:r>
              <a:endParaRPr lang="en-US" sz="1000" b="0" strike="noStrike" spc="-1">
                <a:solidFill>
                  <a:srgbClr val="000000"/>
                </a:solidFill>
              </a:endParaRPr>
            </a:p>
            <a:p>
              <a:pPr>
                <a:lnSpc>
                  <a:spcPct val="150000"/>
                </a:lnSpc>
              </a:pPr>
              <a:r>
                <a:t/>
              </a:r>
              <a:br/>
              <a:endParaRPr lang="en-US" sz="1000" b="0" strike="noStrike" spc="-1">
                <a:solidFill>
                  <a:srgbClr val="000000"/>
                </a:solidFill>
              </a:endParaRPr>
            </a:p>
            <a:p>
              <a:endParaRPr lang="en-US" sz="1000" b="0" strike="noStrike" spc="-1">
                <a:solidFill>
                  <a:srgbClr val="000000"/>
                </a:solidFill>
              </a:endParaRPr>
            </a:p>
          </p:txBody>
        </p:sp>
        <p:sp>
          <p:nvSpPr>
            <p:cNvPr id="8" name="CustomShape 30"/>
            <p:cNvSpPr/>
            <p:nvPr/>
          </p:nvSpPr>
          <p:spPr>
            <a:xfrm>
              <a:off x="5105520" y="1339560"/>
              <a:ext cx="1095120" cy="1854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r>
                <a:rPr lang="en-US" sz="600" b="0" strike="noStrike" spc="-1">
                  <a:solidFill>
                    <a:srgbClr val="000000"/>
                  </a:solidFill>
                  <a:ea typeface="MS PGothic"/>
                </a:rPr>
                <a:t>	</a:t>
              </a:r>
              <a:endParaRPr lang="en-US" sz="600" b="0" strike="noStrike" spc="-1">
                <a:solidFill>
                  <a:srgbClr val="000000"/>
                </a:solidFill>
              </a:endParaRPr>
            </a:p>
          </p:txBody>
        </p:sp>
        <p:sp>
          <p:nvSpPr>
            <p:cNvPr id="9" name="CustomShape 31"/>
            <p:cNvSpPr/>
            <p:nvPr/>
          </p:nvSpPr>
          <p:spPr>
            <a:xfrm rot="10800000" flipV="1">
              <a:off x="2392200" y="4792320"/>
              <a:ext cx="6050658" cy="1129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endParaRPr lang="en-US" sz="1800" b="0" strike="noStrike" spc="-1" dirty="0">
                <a:solidFill>
                  <a:srgbClr val="000000"/>
                </a:solidFill>
              </a:endParaRPr>
            </a:p>
            <a:p>
              <a:r>
                <a:rPr lang="en-US" sz="1000" b="0" strike="noStrike" spc="-1" dirty="0" smtClean="0">
                  <a:solidFill>
                    <a:srgbClr val="000000"/>
                  </a:solidFill>
                  <a:ea typeface="MS PGothic"/>
                </a:rPr>
                <a:t>'07           '08</a:t>
              </a:r>
              <a:r>
                <a:rPr lang="en-US" sz="1000" b="0" strike="noStrike" spc="-1" dirty="0">
                  <a:solidFill>
                    <a:srgbClr val="000000"/>
                  </a:solidFill>
                  <a:ea typeface="MS PGothic"/>
                </a:rPr>
                <a:t>	</a:t>
              </a:r>
              <a:r>
                <a:rPr lang="en-US" sz="1000" b="0" strike="noStrike" spc="-1" dirty="0" smtClean="0">
                  <a:solidFill>
                    <a:srgbClr val="000000"/>
                  </a:solidFill>
                  <a:ea typeface="MS PGothic"/>
                </a:rPr>
                <a:t>         '09            '10</a:t>
              </a:r>
              <a:r>
                <a:rPr lang="en-US" sz="1000" b="0" strike="noStrike" spc="-1" dirty="0">
                  <a:solidFill>
                    <a:srgbClr val="000000"/>
                  </a:solidFill>
                  <a:ea typeface="MS PGothic"/>
                </a:rPr>
                <a:t>	</a:t>
              </a:r>
              <a:r>
                <a:rPr lang="en-US" sz="1000" b="0" strike="noStrike" spc="-1" dirty="0" smtClean="0">
                  <a:solidFill>
                    <a:srgbClr val="000000"/>
                  </a:solidFill>
                  <a:ea typeface="MS PGothic"/>
                </a:rPr>
                <a:t>                 '11</a:t>
              </a:r>
              <a:r>
                <a:rPr lang="en-US" sz="1000" b="0" strike="noStrike" spc="-1" dirty="0">
                  <a:solidFill>
                    <a:srgbClr val="000000"/>
                  </a:solidFill>
                  <a:ea typeface="MS PGothic"/>
                </a:rPr>
                <a:t>	</a:t>
              </a:r>
              <a:r>
                <a:rPr lang="en-US" sz="1000" b="0" strike="noStrike" spc="-1" dirty="0" smtClean="0">
                  <a:solidFill>
                    <a:srgbClr val="000000"/>
                  </a:solidFill>
                  <a:ea typeface="MS PGothic"/>
                </a:rPr>
                <a:t>    '12              '13</a:t>
              </a:r>
              <a:r>
                <a:rPr lang="en-US" sz="1000" b="0" strike="noStrike" spc="-1" dirty="0">
                  <a:solidFill>
                    <a:srgbClr val="000000"/>
                  </a:solidFill>
                  <a:ea typeface="MS PGothic"/>
                </a:rPr>
                <a:t>	</a:t>
              </a:r>
              <a:r>
                <a:rPr lang="en-US" sz="1000" b="0" strike="noStrike" spc="-1" dirty="0" smtClean="0">
                  <a:solidFill>
                    <a:srgbClr val="000000"/>
                  </a:solidFill>
                  <a:ea typeface="MS PGothic"/>
                </a:rPr>
                <a:t>           '14</a:t>
              </a:r>
              <a:r>
                <a:rPr lang="en-US" sz="1000" spc="-1" dirty="0">
                  <a:solidFill>
                    <a:srgbClr val="000000"/>
                  </a:solidFill>
                  <a:ea typeface="MS PGothic"/>
                </a:rPr>
                <a:t> </a:t>
              </a:r>
              <a:r>
                <a:rPr lang="en-US" sz="1000" spc="-1" dirty="0" smtClean="0">
                  <a:solidFill>
                    <a:srgbClr val="000000"/>
                  </a:solidFill>
                  <a:ea typeface="MS PGothic"/>
                </a:rPr>
                <a:t>              </a:t>
              </a:r>
              <a:r>
                <a:rPr lang="en-US" sz="1000" b="0" strike="noStrike" spc="-1" dirty="0" smtClean="0">
                  <a:solidFill>
                    <a:srgbClr val="000000"/>
                  </a:solidFill>
                  <a:ea typeface="MS PGothic"/>
                </a:rPr>
                <a:t>'15               ‘16</a:t>
              </a:r>
              <a:r>
                <a:rPr dirty="0"/>
                <a:t/>
              </a:r>
              <a:br>
                <a:rPr dirty="0"/>
              </a:br>
              <a:endParaRPr lang="en-US" sz="1000" b="0" strike="noStrike" spc="-1" dirty="0">
                <a:solidFill>
                  <a:srgbClr val="000000"/>
                </a:solidFill>
              </a:endParaRPr>
            </a:p>
            <a:p>
              <a:pPr algn="ctr"/>
              <a:r>
                <a:rPr lang="en-US" sz="1500" b="1" i="1" spc="-1" dirty="0">
                  <a:solidFill>
                    <a:srgbClr val="000000"/>
                  </a:solidFill>
                  <a:ea typeface="MS PGothic"/>
                </a:rPr>
                <a:t>Figure A5 Trends in recovery rate and utilization rate of recovered paper</a:t>
              </a:r>
            </a:p>
            <a:p>
              <a:pPr algn="ctr"/>
              <a:r>
                <a:rPr lang="en-US" sz="1500" spc="-1" dirty="0">
                  <a:solidFill>
                    <a:srgbClr val="000000"/>
                  </a:solidFill>
                  <a:ea typeface="MS PGothic"/>
                </a:rPr>
                <a:t>Source: Monthly statistics for paper, print, plastic, and rubber products</a:t>
              </a:r>
            </a:p>
          </p:txBody>
        </p:sp>
      </p:grpSp>
      <p:sp>
        <p:nvSpPr>
          <p:cNvPr id="56" name="Rectangle 55"/>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smtClean="0">
                <a:solidFill>
                  <a:schemeClr val="bg1"/>
                </a:solidFill>
                <a:latin typeface="+mj-lt"/>
              </a:rPr>
              <a:t>TỶ LỆ THU HỒI VÀ TỶ LỆ TÁI CHẾ CỦA NHẬT BẢN</a:t>
            </a:r>
            <a:endParaRPr lang="en-US" sz="2400" b="1" spc="-1" dirty="0">
              <a:solidFill>
                <a:schemeClr val="bg1"/>
              </a:solidFill>
              <a:latin typeface="+mj-lt"/>
            </a:endParaRPr>
          </a:p>
        </p:txBody>
      </p:sp>
    </p:spTree>
    <p:extLst>
      <p:ext uri="{BB962C8B-B14F-4D97-AF65-F5344CB8AC3E}">
        <p14:creationId xmlns:p14="http://schemas.microsoft.com/office/powerpoint/2010/main" val="703826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ustomShape 1"/>
          <p:cNvSpPr/>
          <p:nvPr/>
        </p:nvSpPr>
        <p:spPr>
          <a:xfrm>
            <a:off x="2811600" y="6359400"/>
            <a:ext cx="213336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E1A56E54-A383-4869-BFC8-9475F45BD9A1}" type="slidenum">
              <a:rPr lang="es-ES" sz="1400" b="0" strike="noStrike" spc="-1">
                <a:solidFill>
                  <a:srgbClr val="000000"/>
                </a:solidFill>
                <a:latin typeface="Arial"/>
              </a:rPr>
              <a:t>12</a:t>
            </a:fld>
            <a:endParaRPr lang="en-US" sz="1400" b="0" strike="noStrike" spc="-1">
              <a:solidFill>
                <a:srgbClr val="000000"/>
              </a:solidFill>
              <a:latin typeface="Arial"/>
            </a:endParaRPr>
          </a:p>
        </p:txBody>
      </p:sp>
      <p:sp>
        <p:nvSpPr>
          <p:cNvPr id="44" name="CustomShape 20"/>
          <p:cNvSpPr/>
          <p:nvPr/>
        </p:nvSpPr>
        <p:spPr>
          <a:xfrm>
            <a:off x="714240" y="874800"/>
            <a:ext cx="9144000" cy="457200"/>
          </a:xfrm>
          <a:prstGeom prst="rect">
            <a:avLst/>
          </a:prstGeom>
          <a:noFill/>
          <a:ln>
            <a:noFill/>
          </a:ln>
        </p:spPr>
        <p:style>
          <a:lnRef idx="0">
            <a:scrgbClr r="0" g="0" b="0"/>
          </a:lnRef>
          <a:fillRef idx="0">
            <a:scrgbClr r="0" g="0" b="0"/>
          </a:fillRef>
          <a:effectRef idx="0">
            <a:scrgbClr r="0" g="0" b="0"/>
          </a:effectRef>
          <a:fontRef idx="minor"/>
        </p:style>
      </p:sp>
      <p:grpSp>
        <p:nvGrpSpPr>
          <p:cNvPr id="49" name="Group 48"/>
          <p:cNvGrpSpPr/>
          <p:nvPr/>
        </p:nvGrpSpPr>
        <p:grpSpPr>
          <a:xfrm>
            <a:off x="1302967" y="1839346"/>
            <a:ext cx="7491409" cy="4038014"/>
            <a:chOff x="1540535" y="2288205"/>
            <a:chExt cx="7491409" cy="4038014"/>
          </a:xfrm>
        </p:grpSpPr>
        <p:grpSp>
          <p:nvGrpSpPr>
            <p:cNvPr id="2" name="Group 1"/>
            <p:cNvGrpSpPr/>
            <p:nvPr/>
          </p:nvGrpSpPr>
          <p:grpSpPr>
            <a:xfrm>
              <a:off x="1540535" y="2288205"/>
              <a:ext cx="7491409" cy="3258455"/>
              <a:chOff x="1491395" y="2070265"/>
              <a:chExt cx="7491409" cy="3258455"/>
            </a:xfrm>
          </p:grpSpPr>
          <p:grpSp>
            <p:nvGrpSpPr>
              <p:cNvPr id="3" name="Group 2"/>
              <p:cNvGrpSpPr/>
              <p:nvPr/>
            </p:nvGrpSpPr>
            <p:grpSpPr>
              <a:xfrm>
                <a:off x="2359080" y="2700360"/>
                <a:ext cx="5237280" cy="2320920"/>
                <a:chOff x="2359080" y="2700360"/>
                <a:chExt cx="5237280" cy="2320920"/>
              </a:xfrm>
            </p:grpSpPr>
            <p:sp>
              <p:nvSpPr>
                <p:cNvPr id="7" name="CustomShape 3"/>
                <p:cNvSpPr/>
                <p:nvPr/>
              </p:nvSpPr>
              <p:spPr>
                <a:xfrm>
                  <a:off x="2359800" y="2700720"/>
                  <a:ext cx="5236560" cy="1856880"/>
                </a:xfrm>
                <a:custGeom>
                  <a:avLst/>
                  <a:gdLst/>
                  <a:ahLst/>
                  <a:cxnLst/>
                  <a:rect l="l" t="t" r="r" b="b"/>
                  <a:pathLst>
                    <a:path w="8234" h="2913">
                      <a:moveTo>
                        <a:pt x="0" y="2913"/>
                      </a:moveTo>
                      <a:lnTo>
                        <a:pt x="8234" y="2913"/>
                      </a:lnTo>
                      <a:moveTo>
                        <a:pt x="1647" y="2183"/>
                      </a:moveTo>
                      <a:lnTo>
                        <a:pt x="8234" y="2183"/>
                      </a:lnTo>
                      <a:moveTo>
                        <a:pt x="802" y="2183"/>
                      </a:moveTo>
                      <a:lnTo>
                        <a:pt x="915" y="2183"/>
                      </a:lnTo>
                      <a:moveTo>
                        <a:pt x="0" y="2183"/>
                      </a:moveTo>
                      <a:lnTo>
                        <a:pt x="70" y="2183"/>
                      </a:lnTo>
                      <a:moveTo>
                        <a:pt x="7996" y="1456"/>
                      </a:moveTo>
                      <a:lnTo>
                        <a:pt x="8234" y="1456"/>
                      </a:lnTo>
                      <a:moveTo>
                        <a:pt x="7211" y="1456"/>
                      </a:moveTo>
                      <a:lnTo>
                        <a:pt x="7264" y="1456"/>
                      </a:lnTo>
                      <a:moveTo>
                        <a:pt x="5726" y="1456"/>
                      </a:moveTo>
                      <a:lnTo>
                        <a:pt x="5790" y="1456"/>
                      </a:lnTo>
                      <a:moveTo>
                        <a:pt x="4940" y="1456"/>
                      </a:moveTo>
                      <a:lnTo>
                        <a:pt x="4994" y="1456"/>
                      </a:lnTo>
                      <a:moveTo>
                        <a:pt x="4179" y="1456"/>
                      </a:moveTo>
                      <a:lnTo>
                        <a:pt x="4209" y="1456"/>
                      </a:lnTo>
                      <a:moveTo>
                        <a:pt x="3276" y="1456"/>
                      </a:moveTo>
                      <a:lnTo>
                        <a:pt x="3447" y="1456"/>
                      </a:lnTo>
                      <a:moveTo>
                        <a:pt x="2334" y="1456"/>
                      </a:moveTo>
                      <a:lnTo>
                        <a:pt x="2544" y="1456"/>
                      </a:lnTo>
                      <a:moveTo>
                        <a:pt x="0" y="1456"/>
                      </a:moveTo>
                      <a:lnTo>
                        <a:pt x="1603" y="1456"/>
                      </a:lnTo>
                      <a:moveTo>
                        <a:pt x="0" y="729"/>
                      </a:moveTo>
                      <a:lnTo>
                        <a:pt x="8234" y="729"/>
                      </a:lnTo>
                      <a:moveTo>
                        <a:pt x="0" y="0"/>
                      </a:moveTo>
                      <a:lnTo>
                        <a:pt x="8234" y="0"/>
                      </a:lnTo>
                    </a:path>
                  </a:pathLst>
                </a:custGeom>
                <a:noFill/>
                <a:ln w="9360">
                  <a:solidFill>
                    <a:srgbClr val="000000"/>
                  </a:solidFill>
                  <a:custDash>
                    <a:ds d="100000" sp="100000"/>
                  </a:custDash>
                  <a:round/>
                </a:ln>
              </p:spPr>
              <p:style>
                <a:lnRef idx="0">
                  <a:scrgbClr r="0" g="0" b="0"/>
                </a:lnRef>
                <a:fillRef idx="0">
                  <a:scrgbClr r="0" g="0" b="0"/>
                </a:fillRef>
                <a:effectRef idx="0">
                  <a:scrgbClr r="0" g="0" b="0"/>
                </a:effectRef>
                <a:fontRef idx="minor"/>
              </p:style>
            </p:sp>
            <p:sp>
              <p:nvSpPr>
                <p:cNvPr id="8" name="CustomShape 4"/>
                <p:cNvSpPr/>
                <p:nvPr/>
              </p:nvSpPr>
              <p:spPr>
                <a:xfrm>
                  <a:off x="2359080" y="2700360"/>
                  <a:ext cx="5237280" cy="2320920"/>
                </a:xfrm>
                <a:custGeom>
                  <a:avLst/>
                  <a:gdLst/>
                  <a:ahLst/>
                  <a:cxnLst/>
                  <a:rect l="l" t="t" r="r" b="b"/>
                  <a:pathLst>
                    <a:path w="8234" h="3641">
                      <a:moveTo>
                        <a:pt x="0" y="3641"/>
                      </a:moveTo>
                      <a:lnTo>
                        <a:pt x="8234" y="3641"/>
                      </a:lnTo>
                      <a:lnTo>
                        <a:pt x="8234" y="0"/>
                      </a:lnTo>
                      <a:lnTo>
                        <a:pt x="0" y="0"/>
                      </a:lnTo>
                      <a:lnTo>
                        <a:pt x="0" y="3641"/>
                      </a:lnTo>
                      <a:close/>
                      <a:moveTo>
                        <a:pt x="0" y="3641"/>
                      </a:moveTo>
                      <a:lnTo>
                        <a:pt x="0" y="0"/>
                      </a:lnTo>
                      <a:moveTo>
                        <a:pt x="0" y="3641"/>
                      </a:moveTo>
                      <a:lnTo>
                        <a:pt x="8234" y="3641"/>
                      </a:lnTo>
                      <a:moveTo>
                        <a:pt x="413" y="3593"/>
                      </a:moveTo>
                      <a:lnTo>
                        <a:pt x="413" y="3641"/>
                      </a:lnTo>
                      <a:moveTo>
                        <a:pt x="1236" y="3593"/>
                      </a:moveTo>
                      <a:lnTo>
                        <a:pt x="1236" y="3641"/>
                      </a:lnTo>
                      <a:moveTo>
                        <a:pt x="2059" y="3593"/>
                      </a:moveTo>
                      <a:lnTo>
                        <a:pt x="2059" y="3641"/>
                      </a:lnTo>
                      <a:moveTo>
                        <a:pt x="2882" y="3593"/>
                      </a:moveTo>
                      <a:lnTo>
                        <a:pt x="2882" y="3641"/>
                      </a:lnTo>
                      <a:moveTo>
                        <a:pt x="3705" y="3593"/>
                      </a:moveTo>
                      <a:lnTo>
                        <a:pt x="3705" y="3641"/>
                      </a:lnTo>
                      <a:moveTo>
                        <a:pt x="4529" y="3593"/>
                      </a:moveTo>
                      <a:lnTo>
                        <a:pt x="4529" y="3641"/>
                      </a:lnTo>
                      <a:moveTo>
                        <a:pt x="5352" y="3593"/>
                      </a:moveTo>
                      <a:lnTo>
                        <a:pt x="5352" y="3641"/>
                      </a:lnTo>
                      <a:moveTo>
                        <a:pt x="6177" y="3593"/>
                      </a:moveTo>
                      <a:lnTo>
                        <a:pt x="6177" y="3641"/>
                      </a:lnTo>
                      <a:moveTo>
                        <a:pt x="7001" y="3593"/>
                      </a:moveTo>
                      <a:lnTo>
                        <a:pt x="7001" y="3641"/>
                      </a:lnTo>
                      <a:moveTo>
                        <a:pt x="7824" y="3593"/>
                      </a:moveTo>
                      <a:lnTo>
                        <a:pt x="7824" y="3641"/>
                      </a:lnTo>
                      <a:moveTo>
                        <a:pt x="8234" y="3593"/>
                      </a:moveTo>
                      <a:lnTo>
                        <a:pt x="8234" y="3641"/>
                      </a:lnTo>
                    </a:path>
                  </a:pathLst>
                </a:custGeom>
                <a:noFill/>
                <a:ln w="9000">
                  <a:solidFill>
                    <a:srgbClr val="000000"/>
                  </a:solidFill>
                  <a:round/>
                </a:ln>
              </p:spPr>
              <p:style>
                <a:lnRef idx="0">
                  <a:scrgbClr r="0" g="0" b="0"/>
                </a:lnRef>
                <a:fillRef idx="0">
                  <a:scrgbClr r="0" g="0" b="0"/>
                </a:fillRef>
                <a:effectRef idx="0">
                  <a:scrgbClr r="0" g="0" b="0"/>
                </a:effectRef>
                <a:fontRef idx="minor"/>
              </p:style>
            </p:sp>
            <p:sp>
              <p:nvSpPr>
                <p:cNvPr id="9" name="CustomShape 5"/>
                <p:cNvSpPr/>
                <p:nvPr/>
              </p:nvSpPr>
              <p:spPr>
                <a:xfrm>
                  <a:off x="2621520" y="3228120"/>
                  <a:ext cx="4713840" cy="236880"/>
                </a:xfrm>
                <a:custGeom>
                  <a:avLst/>
                  <a:gdLst/>
                  <a:ahLst/>
                  <a:cxnLst/>
                  <a:rect l="l" t="t" r="r" b="b"/>
                  <a:pathLst>
                    <a:path w="7411" h="372">
                      <a:moveTo>
                        <a:pt x="0" y="0"/>
                      </a:moveTo>
                      <a:lnTo>
                        <a:pt x="823" y="46"/>
                      </a:lnTo>
                      <a:lnTo>
                        <a:pt x="1646" y="367"/>
                      </a:lnTo>
                      <a:lnTo>
                        <a:pt x="2469" y="295"/>
                      </a:lnTo>
                      <a:lnTo>
                        <a:pt x="3292" y="346"/>
                      </a:lnTo>
                      <a:lnTo>
                        <a:pt x="4116" y="372"/>
                      </a:lnTo>
                      <a:lnTo>
                        <a:pt x="4939" y="348"/>
                      </a:lnTo>
                      <a:lnTo>
                        <a:pt x="5764" y="324"/>
                      </a:lnTo>
                      <a:lnTo>
                        <a:pt x="6588" y="341"/>
                      </a:lnTo>
                      <a:lnTo>
                        <a:pt x="7411" y="334"/>
                      </a:lnTo>
                    </a:path>
                  </a:pathLst>
                </a:custGeom>
                <a:noFill/>
                <a:ln w="18360">
                  <a:solidFill>
                    <a:srgbClr val="4F81BC"/>
                  </a:solidFill>
                  <a:round/>
                </a:ln>
              </p:spPr>
              <p:style>
                <a:lnRef idx="0">
                  <a:scrgbClr r="0" g="0" b="0"/>
                </a:lnRef>
                <a:fillRef idx="0">
                  <a:scrgbClr r="0" g="0" b="0"/>
                </a:fillRef>
                <a:effectRef idx="0">
                  <a:scrgbClr r="0" g="0" b="0"/>
                </a:effectRef>
                <a:fontRef idx="minor"/>
              </p:style>
            </p:sp>
            <p:pic>
              <p:nvPicPr>
                <p:cNvPr id="10" name="Picture 6"/>
                <p:cNvPicPr/>
                <p:nvPr/>
              </p:nvPicPr>
              <p:blipFill>
                <a:blip r:embed="rId2"/>
                <a:stretch/>
              </p:blipFill>
              <p:spPr>
                <a:xfrm>
                  <a:off x="2578320" y="3185280"/>
                  <a:ext cx="85680" cy="85680"/>
                </a:xfrm>
                <a:prstGeom prst="rect">
                  <a:avLst/>
                </a:prstGeom>
                <a:ln>
                  <a:noFill/>
                </a:ln>
              </p:spPr>
            </p:pic>
            <p:pic>
              <p:nvPicPr>
                <p:cNvPr id="11" name="Picture 7"/>
                <p:cNvPicPr/>
                <p:nvPr/>
              </p:nvPicPr>
              <p:blipFill>
                <a:blip r:embed="rId2"/>
                <a:stretch/>
              </p:blipFill>
              <p:spPr>
                <a:xfrm>
                  <a:off x="3101760" y="3214080"/>
                  <a:ext cx="85680" cy="85680"/>
                </a:xfrm>
                <a:prstGeom prst="rect">
                  <a:avLst/>
                </a:prstGeom>
                <a:ln>
                  <a:noFill/>
                </a:ln>
              </p:spPr>
            </p:pic>
            <p:pic>
              <p:nvPicPr>
                <p:cNvPr id="12" name="Picture 8"/>
                <p:cNvPicPr/>
                <p:nvPr/>
              </p:nvPicPr>
              <p:blipFill>
                <a:blip r:embed="rId2"/>
                <a:stretch/>
              </p:blipFill>
              <p:spPr>
                <a:xfrm>
                  <a:off x="3625920" y="3419280"/>
                  <a:ext cx="85680" cy="85680"/>
                </a:xfrm>
                <a:prstGeom prst="rect">
                  <a:avLst/>
                </a:prstGeom>
                <a:ln>
                  <a:noFill/>
                </a:ln>
              </p:spPr>
            </p:pic>
            <p:pic>
              <p:nvPicPr>
                <p:cNvPr id="13" name="Picture 9"/>
                <p:cNvPicPr/>
                <p:nvPr/>
              </p:nvPicPr>
              <p:blipFill>
                <a:blip r:embed="rId2"/>
                <a:stretch/>
              </p:blipFill>
              <p:spPr>
                <a:xfrm>
                  <a:off x="4149360" y="3373200"/>
                  <a:ext cx="85680" cy="86040"/>
                </a:xfrm>
                <a:prstGeom prst="rect">
                  <a:avLst/>
                </a:prstGeom>
                <a:ln>
                  <a:noFill/>
                </a:ln>
              </p:spPr>
            </p:pic>
            <p:pic>
              <p:nvPicPr>
                <p:cNvPr id="14" name="Picture 10"/>
                <p:cNvPicPr/>
                <p:nvPr/>
              </p:nvPicPr>
              <p:blipFill>
                <a:blip r:embed="rId2"/>
                <a:stretch/>
              </p:blipFill>
              <p:spPr>
                <a:xfrm>
                  <a:off x="4672800" y="3405240"/>
                  <a:ext cx="85680" cy="85680"/>
                </a:xfrm>
                <a:prstGeom prst="rect">
                  <a:avLst/>
                </a:prstGeom>
                <a:ln>
                  <a:noFill/>
                </a:ln>
              </p:spPr>
            </p:pic>
            <p:pic>
              <p:nvPicPr>
                <p:cNvPr id="15" name="Picture 11"/>
                <p:cNvPicPr/>
                <p:nvPr/>
              </p:nvPicPr>
              <p:blipFill>
                <a:blip r:embed="rId2"/>
                <a:stretch/>
              </p:blipFill>
              <p:spPr>
                <a:xfrm>
                  <a:off x="5196240" y="3422520"/>
                  <a:ext cx="85680" cy="85680"/>
                </a:xfrm>
                <a:prstGeom prst="rect">
                  <a:avLst/>
                </a:prstGeom>
                <a:ln>
                  <a:noFill/>
                </a:ln>
              </p:spPr>
            </p:pic>
            <p:pic>
              <p:nvPicPr>
                <p:cNvPr id="16" name="Picture 12"/>
                <p:cNvPicPr/>
                <p:nvPr/>
              </p:nvPicPr>
              <p:blipFill>
                <a:blip r:embed="rId2"/>
                <a:stretch/>
              </p:blipFill>
              <p:spPr>
                <a:xfrm>
                  <a:off x="5719680" y="3407040"/>
                  <a:ext cx="85680" cy="86040"/>
                </a:xfrm>
                <a:prstGeom prst="rect">
                  <a:avLst/>
                </a:prstGeom>
                <a:ln>
                  <a:noFill/>
                </a:ln>
              </p:spPr>
            </p:pic>
            <p:pic>
              <p:nvPicPr>
                <p:cNvPr id="17" name="Picture 13"/>
                <p:cNvPicPr/>
                <p:nvPr/>
              </p:nvPicPr>
              <p:blipFill>
                <a:blip r:embed="rId2"/>
                <a:stretch/>
              </p:blipFill>
              <p:spPr>
                <a:xfrm>
                  <a:off x="6244920" y="3391920"/>
                  <a:ext cx="85680" cy="86040"/>
                </a:xfrm>
                <a:prstGeom prst="rect">
                  <a:avLst/>
                </a:prstGeom>
                <a:ln>
                  <a:noFill/>
                </a:ln>
              </p:spPr>
            </p:pic>
            <p:pic>
              <p:nvPicPr>
                <p:cNvPr id="18" name="Picture 14"/>
                <p:cNvPicPr/>
                <p:nvPr/>
              </p:nvPicPr>
              <p:blipFill>
                <a:blip r:embed="rId2"/>
                <a:stretch/>
              </p:blipFill>
              <p:spPr>
                <a:xfrm>
                  <a:off x="6768360" y="3402000"/>
                  <a:ext cx="85680" cy="85680"/>
                </a:xfrm>
                <a:prstGeom prst="rect">
                  <a:avLst/>
                </a:prstGeom>
                <a:ln>
                  <a:noFill/>
                </a:ln>
              </p:spPr>
            </p:pic>
            <p:pic>
              <p:nvPicPr>
                <p:cNvPr id="19" name="Picture 15"/>
                <p:cNvPicPr/>
                <p:nvPr/>
              </p:nvPicPr>
              <p:blipFill>
                <a:blip r:embed="rId2"/>
                <a:stretch/>
              </p:blipFill>
              <p:spPr>
                <a:xfrm>
                  <a:off x="7291800" y="3397680"/>
                  <a:ext cx="85680" cy="85680"/>
                </a:xfrm>
                <a:prstGeom prst="rect">
                  <a:avLst/>
                </a:prstGeom>
                <a:ln>
                  <a:noFill/>
                </a:ln>
              </p:spPr>
            </p:pic>
            <p:sp>
              <p:nvSpPr>
                <p:cNvPr id="20" name="CustomShape 6"/>
                <p:cNvSpPr/>
                <p:nvPr/>
              </p:nvSpPr>
              <p:spPr>
                <a:xfrm>
                  <a:off x="2621520" y="3890520"/>
                  <a:ext cx="4713840" cy="252360"/>
                </a:xfrm>
                <a:custGeom>
                  <a:avLst/>
                  <a:gdLst/>
                  <a:ahLst/>
                  <a:cxnLst/>
                  <a:rect l="l" t="t" r="r" b="b"/>
                  <a:pathLst>
                    <a:path w="7411" h="396">
                      <a:moveTo>
                        <a:pt x="0" y="0"/>
                      </a:moveTo>
                      <a:lnTo>
                        <a:pt x="823" y="60"/>
                      </a:lnTo>
                      <a:lnTo>
                        <a:pt x="1646" y="339"/>
                      </a:lnTo>
                      <a:lnTo>
                        <a:pt x="2469" y="260"/>
                      </a:lnTo>
                      <a:lnTo>
                        <a:pt x="3292" y="317"/>
                      </a:lnTo>
                      <a:lnTo>
                        <a:pt x="4116" y="377"/>
                      </a:lnTo>
                      <a:lnTo>
                        <a:pt x="4939" y="377"/>
                      </a:lnTo>
                      <a:lnTo>
                        <a:pt x="5764" y="363"/>
                      </a:lnTo>
                      <a:lnTo>
                        <a:pt x="6588" y="396"/>
                      </a:lnTo>
                      <a:lnTo>
                        <a:pt x="7411" y="389"/>
                      </a:lnTo>
                    </a:path>
                  </a:pathLst>
                </a:custGeom>
                <a:noFill/>
                <a:ln w="18360">
                  <a:solidFill>
                    <a:srgbClr val="C0504D"/>
                  </a:solidFill>
                  <a:round/>
                </a:ln>
              </p:spPr>
              <p:style>
                <a:lnRef idx="0">
                  <a:scrgbClr r="0" g="0" b="0"/>
                </a:lnRef>
                <a:fillRef idx="0">
                  <a:scrgbClr r="0" g="0" b="0"/>
                </a:fillRef>
                <a:effectRef idx="0">
                  <a:scrgbClr r="0" g="0" b="0"/>
                </a:effectRef>
                <a:fontRef idx="minor"/>
              </p:style>
            </p:sp>
            <p:pic>
              <p:nvPicPr>
                <p:cNvPr id="21" name="Picture 17"/>
                <p:cNvPicPr/>
                <p:nvPr/>
              </p:nvPicPr>
              <p:blipFill>
                <a:blip r:embed="rId3"/>
                <a:stretch/>
              </p:blipFill>
              <p:spPr>
                <a:xfrm>
                  <a:off x="2578320" y="3847680"/>
                  <a:ext cx="85680" cy="86040"/>
                </a:xfrm>
                <a:prstGeom prst="rect">
                  <a:avLst/>
                </a:prstGeom>
                <a:ln>
                  <a:noFill/>
                </a:ln>
              </p:spPr>
            </p:pic>
            <p:pic>
              <p:nvPicPr>
                <p:cNvPr id="22" name="Picture 18"/>
                <p:cNvPicPr/>
                <p:nvPr/>
              </p:nvPicPr>
              <p:blipFill>
                <a:blip r:embed="rId3"/>
                <a:stretch/>
              </p:blipFill>
              <p:spPr>
                <a:xfrm>
                  <a:off x="3101760" y="3885840"/>
                  <a:ext cx="85680" cy="85680"/>
                </a:xfrm>
                <a:prstGeom prst="rect">
                  <a:avLst/>
                </a:prstGeom>
                <a:ln>
                  <a:noFill/>
                </a:ln>
              </p:spPr>
            </p:pic>
            <p:pic>
              <p:nvPicPr>
                <p:cNvPr id="23" name="Picture 19"/>
                <p:cNvPicPr/>
                <p:nvPr/>
              </p:nvPicPr>
              <p:blipFill>
                <a:blip r:embed="rId3"/>
                <a:stretch/>
              </p:blipFill>
              <p:spPr>
                <a:xfrm>
                  <a:off x="3625920" y="4062960"/>
                  <a:ext cx="85680" cy="85680"/>
                </a:xfrm>
                <a:prstGeom prst="rect">
                  <a:avLst/>
                </a:prstGeom>
                <a:ln>
                  <a:noFill/>
                </a:ln>
              </p:spPr>
            </p:pic>
            <p:pic>
              <p:nvPicPr>
                <p:cNvPr id="24" name="Picture 20"/>
                <p:cNvPicPr/>
                <p:nvPr/>
              </p:nvPicPr>
              <p:blipFill>
                <a:blip r:embed="rId3"/>
                <a:stretch/>
              </p:blipFill>
              <p:spPr>
                <a:xfrm>
                  <a:off x="4149360" y="4012560"/>
                  <a:ext cx="85680" cy="86040"/>
                </a:xfrm>
                <a:prstGeom prst="rect">
                  <a:avLst/>
                </a:prstGeom>
                <a:ln>
                  <a:noFill/>
                </a:ln>
              </p:spPr>
            </p:pic>
            <p:pic>
              <p:nvPicPr>
                <p:cNvPr id="25" name="Picture 21"/>
                <p:cNvPicPr/>
                <p:nvPr/>
              </p:nvPicPr>
              <p:blipFill>
                <a:blip r:embed="rId4"/>
                <a:stretch/>
              </p:blipFill>
              <p:spPr>
                <a:xfrm>
                  <a:off x="4672800" y="4049640"/>
                  <a:ext cx="85680" cy="86040"/>
                </a:xfrm>
                <a:prstGeom prst="rect">
                  <a:avLst/>
                </a:prstGeom>
                <a:ln>
                  <a:noFill/>
                </a:ln>
              </p:spPr>
            </p:pic>
            <p:pic>
              <p:nvPicPr>
                <p:cNvPr id="26" name="Picture 22"/>
                <p:cNvPicPr/>
                <p:nvPr/>
              </p:nvPicPr>
              <p:blipFill>
                <a:blip r:embed="rId4"/>
                <a:stretch/>
              </p:blipFill>
              <p:spPr>
                <a:xfrm>
                  <a:off x="5196240" y="4088160"/>
                  <a:ext cx="85680" cy="85680"/>
                </a:xfrm>
                <a:prstGeom prst="rect">
                  <a:avLst/>
                </a:prstGeom>
                <a:ln>
                  <a:noFill/>
                </a:ln>
              </p:spPr>
            </p:pic>
            <p:pic>
              <p:nvPicPr>
                <p:cNvPr id="27" name="Picture 23"/>
                <p:cNvPicPr/>
                <p:nvPr/>
              </p:nvPicPr>
              <p:blipFill>
                <a:blip r:embed="rId4"/>
                <a:stretch/>
              </p:blipFill>
              <p:spPr>
                <a:xfrm>
                  <a:off x="5719680" y="4088160"/>
                  <a:ext cx="85680" cy="85680"/>
                </a:xfrm>
                <a:prstGeom prst="rect">
                  <a:avLst/>
                </a:prstGeom>
                <a:ln>
                  <a:noFill/>
                </a:ln>
              </p:spPr>
            </p:pic>
            <p:pic>
              <p:nvPicPr>
                <p:cNvPr id="28" name="Picture 24"/>
                <p:cNvPicPr/>
                <p:nvPr/>
              </p:nvPicPr>
              <p:blipFill>
                <a:blip r:embed="rId3"/>
                <a:stretch/>
              </p:blipFill>
              <p:spPr>
                <a:xfrm>
                  <a:off x="6244920" y="4078440"/>
                  <a:ext cx="85680" cy="85680"/>
                </a:xfrm>
                <a:prstGeom prst="rect">
                  <a:avLst/>
                </a:prstGeom>
                <a:ln>
                  <a:noFill/>
                </a:ln>
              </p:spPr>
            </p:pic>
            <p:pic>
              <p:nvPicPr>
                <p:cNvPr id="29" name="Picture 25"/>
                <p:cNvPicPr/>
                <p:nvPr/>
              </p:nvPicPr>
              <p:blipFill>
                <a:blip r:embed="rId3"/>
                <a:stretch/>
              </p:blipFill>
              <p:spPr>
                <a:xfrm>
                  <a:off x="6768360" y="4100040"/>
                  <a:ext cx="85680" cy="85680"/>
                </a:xfrm>
                <a:prstGeom prst="rect">
                  <a:avLst/>
                </a:prstGeom>
                <a:ln>
                  <a:noFill/>
                </a:ln>
              </p:spPr>
            </p:pic>
            <p:pic>
              <p:nvPicPr>
                <p:cNvPr id="30" name="Picture 26"/>
                <p:cNvPicPr/>
                <p:nvPr/>
              </p:nvPicPr>
              <p:blipFill>
                <a:blip r:embed="rId3"/>
                <a:stretch/>
              </p:blipFill>
              <p:spPr>
                <a:xfrm>
                  <a:off x="7291800" y="4095720"/>
                  <a:ext cx="85680" cy="85680"/>
                </a:xfrm>
                <a:prstGeom prst="rect">
                  <a:avLst/>
                </a:prstGeom>
                <a:ln>
                  <a:noFill/>
                </a:ln>
              </p:spPr>
            </p:pic>
            <p:sp>
              <p:nvSpPr>
                <p:cNvPr id="31" name="CustomShape 7"/>
                <p:cNvSpPr/>
                <p:nvPr/>
              </p:nvSpPr>
              <p:spPr>
                <a:xfrm>
                  <a:off x="2404800" y="3324240"/>
                  <a:ext cx="1002960" cy="892440"/>
                </a:xfrm>
                <a:custGeom>
                  <a:avLst/>
                  <a:gdLst/>
                  <a:ahLst/>
                  <a:cxnLst/>
                  <a:rect l="l" t="t" r="r" b="b"/>
                  <a:pathLst>
                    <a:path w="1577" h="1400">
                      <a:moveTo>
                        <a:pt x="732" y="1099"/>
                      </a:moveTo>
                      <a:lnTo>
                        <a:pt x="0" y="1099"/>
                      </a:lnTo>
                      <a:lnTo>
                        <a:pt x="0" y="1400"/>
                      </a:lnTo>
                      <a:lnTo>
                        <a:pt x="732" y="1400"/>
                      </a:lnTo>
                      <a:lnTo>
                        <a:pt x="732" y="1099"/>
                      </a:lnTo>
                      <a:moveTo>
                        <a:pt x="776" y="0"/>
                      </a:moveTo>
                      <a:lnTo>
                        <a:pt x="44" y="0"/>
                      </a:lnTo>
                      <a:lnTo>
                        <a:pt x="44" y="301"/>
                      </a:lnTo>
                      <a:lnTo>
                        <a:pt x="776" y="301"/>
                      </a:lnTo>
                      <a:lnTo>
                        <a:pt x="776" y="0"/>
                      </a:lnTo>
                      <a:moveTo>
                        <a:pt x="1519" y="44"/>
                      </a:moveTo>
                      <a:lnTo>
                        <a:pt x="787" y="44"/>
                      </a:lnTo>
                      <a:lnTo>
                        <a:pt x="787" y="344"/>
                      </a:lnTo>
                      <a:lnTo>
                        <a:pt x="1519" y="344"/>
                      </a:lnTo>
                      <a:lnTo>
                        <a:pt x="1519" y="44"/>
                      </a:lnTo>
                      <a:moveTo>
                        <a:pt x="1577" y="1097"/>
                      </a:moveTo>
                      <a:lnTo>
                        <a:pt x="845" y="1097"/>
                      </a:lnTo>
                      <a:lnTo>
                        <a:pt x="845" y="1398"/>
                      </a:lnTo>
                      <a:lnTo>
                        <a:pt x="1577" y="1398"/>
                      </a:lnTo>
                      <a:lnTo>
                        <a:pt x="1577" y="1097"/>
                      </a:lnTo>
                    </a:path>
                  </a:pathLst>
                </a:custGeom>
                <a:solidFill>
                  <a:srgbClr val="FFFFFF"/>
                </a:solidFill>
                <a:ln>
                  <a:noFill/>
                </a:ln>
              </p:spPr>
              <p:style>
                <a:lnRef idx="0">
                  <a:scrgbClr r="0" g="0" b="0"/>
                </a:lnRef>
                <a:fillRef idx="0">
                  <a:scrgbClr r="0" g="0" b="0"/>
                </a:fillRef>
                <a:effectRef idx="0">
                  <a:scrgbClr r="0" g="0" b="0"/>
                </a:effectRef>
                <a:fontRef idx="minor"/>
              </p:style>
            </p:sp>
            <p:sp>
              <p:nvSpPr>
                <p:cNvPr id="32" name="CustomShape 8"/>
                <p:cNvSpPr/>
                <p:nvPr/>
              </p:nvSpPr>
              <p:spPr>
                <a:xfrm>
                  <a:off x="2472120" y="3343320"/>
                  <a:ext cx="871920" cy="181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latin typeface="Times New Roman"/>
                      <a:ea typeface="MS PGothic"/>
                    </a:rPr>
                    <a:t>19,314 19,013</a:t>
                  </a:r>
                  <a:endParaRPr lang="en-US" sz="1000" b="0" strike="noStrike" spc="-1">
                    <a:solidFill>
                      <a:srgbClr val="000000"/>
                    </a:solidFill>
                    <a:latin typeface="Arial"/>
                  </a:endParaRPr>
                </a:p>
              </p:txBody>
            </p:sp>
            <p:sp>
              <p:nvSpPr>
                <p:cNvPr id="33" name="CustomShape 9"/>
                <p:cNvSpPr/>
                <p:nvPr/>
              </p:nvSpPr>
              <p:spPr>
                <a:xfrm>
                  <a:off x="3419280" y="3564360"/>
                  <a:ext cx="1178280" cy="170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spcBef>
                      <a:spcPts val="37"/>
                    </a:spcBef>
                  </a:pPr>
                  <a:r>
                    <a:rPr lang="ja-JP" sz="1000" b="0" strike="noStrike" spc="-1">
                      <a:solidFill>
                        <a:srgbClr val="000000"/>
                      </a:solidFill>
                      <a:latin typeface="Times New Roman"/>
                      <a:ea typeface="Times New Roman"/>
                    </a:rPr>
                    <a:t>16,792	17,292 </a:t>
                  </a:r>
                  <a:r>
                    <a:rPr lang="ja-JP" sz="1000" b="1" strike="noStrike" spc="-1">
                      <a:solidFill>
                        <a:srgbClr val="000000"/>
                      </a:solidFill>
                      <a:latin typeface="Times New Roman"/>
                      <a:ea typeface="Times New Roman"/>
                    </a:rPr>
                    <a:t>    </a:t>
                  </a:r>
                  <a:endParaRPr lang="en-US" sz="1000" b="0" strike="noStrike" spc="-1">
                    <a:solidFill>
                      <a:srgbClr val="000000"/>
                    </a:solidFill>
                    <a:latin typeface="Arial"/>
                  </a:endParaRPr>
                </a:p>
              </p:txBody>
            </p:sp>
            <p:sp>
              <p:nvSpPr>
                <p:cNvPr id="34" name="CustomShape 10"/>
                <p:cNvSpPr/>
                <p:nvPr/>
              </p:nvSpPr>
              <p:spPr>
                <a:xfrm>
                  <a:off x="4592520" y="3576240"/>
                  <a:ext cx="39852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latin typeface="Times New Roman"/>
                      <a:ea typeface="MS PGothic"/>
                    </a:rPr>
                    <a:t>16,949</a:t>
                  </a:r>
                  <a:endParaRPr lang="en-US" sz="1000" b="0" strike="noStrike" spc="-1">
                    <a:solidFill>
                      <a:srgbClr val="000000"/>
                    </a:solidFill>
                    <a:latin typeface="Arial"/>
                  </a:endParaRPr>
                </a:p>
              </p:txBody>
            </p:sp>
            <p:sp>
              <p:nvSpPr>
                <p:cNvPr id="35" name="CustomShape 11"/>
                <p:cNvSpPr/>
                <p:nvPr/>
              </p:nvSpPr>
              <p:spPr>
                <a:xfrm>
                  <a:off x="5077080" y="3541680"/>
                  <a:ext cx="39852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latin typeface="Times New Roman"/>
                      <a:ea typeface="MS PGothic"/>
                    </a:rPr>
                    <a:t>16,770</a:t>
                  </a:r>
                  <a:endParaRPr lang="en-US" sz="1000" b="0" strike="noStrike" spc="-1">
                    <a:solidFill>
                      <a:srgbClr val="000000"/>
                    </a:solidFill>
                    <a:latin typeface="Arial"/>
                  </a:endParaRPr>
                </a:p>
              </p:txBody>
            </p:sp>
            <p:sp>
              <p:nvSpPr>
                <p:cNvPr id="36" name="CustomShape 12"/>
                <p:cNvSpPr/>
                <p:nvPr/>
              </p:nvSpPr>
              <p:spPr>
                <a:xfrm>
                  <a:off x="5576400" y="3577320"/>
                  <a:ext cx="39852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latin typeface="Times New Roman"/>
                      <a:ea typeface="MS PGothic"/>
                    </a:rPr>
                    <a:t>16,934</a:t>
                  </a:r>
                  <a:endParaRPr lang="en-US" sz="1000" b="0" strike="noStrike" spc="-1">
                    <a:solidFill>
                      <a:srgbClr val="000000"/>
                    </a:solidFill>
                    <a:latin typeface="Arial"/>
                  </a:endParaRPr>
                </a:p>
              </p:txBody>
            </p:sp>
            <p:sp>
              <p:nvSpPr>
                <p:cNvPr id="37" name="CustomShape 13"/>
                <p:cNvSpPr/>
                <p:nvPr/>
              </p:nvSpPr>
              <p:spPr>
                <a:xfrm>
                  <a:off x="6082560" y="3585600"/>
                  <a:ext cx="837360" cy="155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74"/>
                    </a:spcBef>
                  </a:pPr>
                  <a:r>
                    <a:rPr lang="ja-JP" sz="1000" b="0" strike="noStrike" spc="-1">
                      <a:solidFill>
                        <a:srgbClr val="000000"/>
                      </a:solidFill>
                      <a:latin typeface="Times New Roman"/>
                      <a:ea typeface="MS PGothic"/>
                    </a:rPr>
                    <a:t>17,091 16,984</a:t>
                  </a:r>
                  <a:endParaRPr lang="en-US" sz="1000" b="0" strike="noStrike" spc="-1">
                    <a:solidFill>
                      <a:srgbClr val="000000"/>
                    </a:solidFill>
                    <a:latin typeface="Arial"/>
                  </a:endParaRPr>
                </a:p>
              </p:txBody>
            </p:sp>
            <p:sp>
              <p:nvSpPr>
                <p:cNvPr id="38" name="CustomShape 14"/>
                <p:cNvSpPr/>
                <p:nvPr/>
              </p:nvSpPr>
              <p:spPr>
                <a:xfrm>
                  <a:off x="7020720" y="3555720"/>
                  <a:ext cx="39852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latin typeface="Times New Roman"/>
                      <a:ea typeface="MS PGothic"/>
                    </a:rPr>
                    <a:t>17,031</a:t>
                  </a:r>
                  <a:endParaRPr lang="en-US" sz="1000" b="0" strike="noStrike" spc="-1">
                    <a:solidFill>
                      <a:srgbClr val="000000"/>
                    </a:solidFill>
                    <a:latin typeface="Arial"/>
                  </a:endParaRPr>
                </a:p>
              </p:txBody>
            </p:sp>
            <p:sp>
              <p:nvSpPr>
                <p:cNvPr id="39" name="CustomShape 15"/>
                <p:cNvSpPr/>
                <p:nvPr/>
              </p:nvSpPr>
              <p:spPr>
                <a:xfrm>
                  <a:off x="2444040" y="4043160"/>
                  <a:ext cx="936720" cy="154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fontScale="40000" lnSpcReduction="20000"/>
                </a:bodyPr>
                <a:lstStyle/>
                <a:p>
                  <a:pPr>
                    <a:lnSpc>
                      <a:spcPct val="100000"/>
                    </a:lnSpc>
                    <a:spcBef>
                      <a:spcPts val="48"/>
                    </a:spcBef>
                  </a:pPr>
                  <a:r>
                    <a:rPr lang="ja-JP" sz="1000" b="0" strike="noStrike" spc="-1">
                      <a:solidFill>
                        <a:srgbClr val="000000"/>
                      </a:solidFill>
                      <a:latin typeface="Times New Roman"/>
                      <a:ea typeface="MS PGothic"/>
                    </a:rPr>
                    <a:t>12,176	11,778</a:t>
                  </a:r>
                  <a:endParaRPr lang="en-US" sz="1000" b="0" strike="noStrike" spc="-1">
                    <a:solidFill>
                      <a:srgbClr val="000000"/>
                    </a:solidFill>
                    <a:latin typeface="Arial"/>
                  </a:endParaRPr>
                </a:p>
              </p:txBody>
            </p:sp>
            <p:sp>
              <p:nvSpPr>
                <p:cNvPr id="40" name="CustomShape 16"/>
                <p:cNvSpPr/>
                <p:nvPr/>
              </p:nvSpPr>
              <p:spPr>
                <a:xfrm>
                  <a:off x="3491640" y="4234680"/>
                  <a:ext cx="32868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latin typeface="Times New Roman"/>
                      <a:ea typeface="MS PGothic"/>
                    </a:rPr>
                    <a:t>9,855</a:t>
                  </a:r>
                  <a:endParaRPr lang="en-US" sz="1000" b="0" strike="noStrike" spc="-1">
                    <a:solidFill>
                      <a:srgbClr val="000000"/>
                    </a:solidFill>
                    <a:latin typeface="Arial"/>
                  </a:endParaRPr>
                </a:p>
              </p:txBody>
            </p:sp>
            <p:sp>
              <p:nvSpPr>
                <p:cNvPr id="41" name="CustomShape 17"/>
                <p:cNvSpPr/>
                <p:nvPr/>
              </p:nvSpPr>
              <p:spPr>
                <a:xfrm>
                  <a:off x="4043880" y="4195800"/>
                  <a:ext cx="398520" cy="1526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48"/>
                    </a:spcBef>
                  </a:pPr>
                  <a:r>
                    <a:rPr lang="ja-JP" sz="1000" b="0" strike="noStrike" spc="-1">
                      <a:solidFill>
                        <a:srgbClr val="000000"/>
                      </a:solidFill>
                      <a:latin typeface="Times New Roman"/>
                      <a:ea typeface="MS PGothic"/>
                    </a:rPr>
                    <a:t>10,407</a:t>
                  </a:r>
                  <a:endParaRPr lang="en-US" sz="1000" b="0" strike="noStrike" spc="-1">
                    <a:solidFill>
                      <a:srgbClr val="000000"/>
                    </a:solidFill>
                    <a:latin typeface="Arial"/>
                  </a:endParaRPr>
                </a:p>
              </p:txBody>
            </p:sp>
            <p:sp>
              <p:nvSpPr>
                <p:cNvPr id="42" name="CustomShape 18"/>
                <p:cNvSpPr/>
                <p:nvPr/>
              </p:nvSpPr>
              <p:spPr>
                <a:xfrm>
                  <a:off x="4538520" y="4245480"/>
                  <a:ext cx="2867040" cy="165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spcBef>
                      <a:spcPts val="37"/>
                    </a:spcBef>
                  </a:pPr>
                  <a:r>
                    <a:rPr lang="ja-JP" sz="1000" b="0" strike="noStrike" spc="-1">
                      <a:solidFill>
                        <a:srgbClr val="000000"/>
                      </a:solidFill>
                      <a:latin typeface="Times New Roman"/>
                      <a:ea typeface="Times New Roman"/>
                    </a:rPr>
                    <a:t>10,008	9,592	9,593	9,695	9,466 9,521</a:t>
                  </a:r>
                  <a:endParaRPr lang="en-US" sz="1000" b="0" strike="noStrike" spc="-1">
                    <a:solidFill>
                      <a:srgbClr val="000000"/>
                    </a:solidFill>
                    <a:latin typeface="Arial"/>
                  </a:endParaRPr>
                </a:p>
              </p:txBody>
            </p:sp>
          </p:grpSp>
          <p:pic>
            <p:nvPicPr>
              <p:cNvPr id="4" name="image155.png"/>
              <p:cNvPicPr/>
              <p:nvPr/>
            </p:nvPicPr>
            <p:blipFill>
              <a:blip r:embed="rId5"/>
              <a:stretch/>
            </p:blipFill>
            <p:spPr>
              <a:xfrm>
                <a:off x="5331960" y="2076481"/>
                <a:ext cx="244440" cy="85680"/>
              </a:xfrm>
              <a:prstGeom prst="rect">
                <a:avLst/>
              </a:prstGeom>
              <a:ln>
                <a:noFill/>
              </a:ln>
            </p:spPr>
          </p:pic>
          <p:pic>
            <p:nvPicPr>
              <p:cNvPr id="5" name="image156.png"/>
              <p:cNvPicPr/>
              <p:nvPr/>
            </p:nvPicPr>
            <p:blipFill>
              <a:blip r:embed="rId6"/>
              <a:stretch/>
            </p:blipFill>
            <p:spPr>
              <a:xfrm>
                <a:off x="6165540" y="2070265"/>
                <a:ext cx="244440" cy="85680"/>
              </a:xfrm>
              <a:prstGeom prst="rect">
                <a:avLst/>
              </a:prstGeom>
              <a:ln>
                <a:noFill/>
              </a:ln>
            </p:spPr>
          </p:pic>
          <p:sp>
            <p:nvSpPr>
              <p:cNvPr id="6" name="CustomShape 22"/>
              <p:cNvSpPr/>
              <p:nvPr/>
            </p:nvSpPr>
            <p:spPr>
              <a:xfrm>
                <a:off x="1491395" y="2340360"/>
                <a:ext cx="7491409" cy="298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r>
                  <a:rPr dirty="0"/>
                  <a:t/>
                </a:r>
                <a:br>
                  <a:rPr dirty="0"/>
                </a:br>
                <a:endParaRPr lang="en-US" sz="1800" b="0" strike="noStrike" spc="-1" dirty="0">
                  <a:solidFill>
                    <a:srgbClr val="000000"/>
                  </a:solidFill>
                  <a:latin typeface="Arial"/>
                </a:endParaRPr>
              </a:p>
              <a:p>
                <a:pPr>
                  <a:lnSpc>
                    <a:spcPts val="2999"/>
                  </a:lnSpc>
                </a:pPr>
                <a:r>
                  <a:rPr lang="en-US" sz="1000" b="0" strike="noStrike" spc="-1" dirty="0">
                    <a:solidFill>
                      <a:srgbClr val="000000"/>
                    </a:solidFill>
                    <a:latin typeface="Arial"/>
                    <a:ea typeface="MS PGothic"/>
                  </a:rPr>
                  <a:t>('000t) 25,000</a:t>
                </a:r>
                <a:endParaRPr lang="en-US" sz="1000" b="0" strike="noStrike" spc="-1" dirty="0">
                  <a:solidFill>
                    <a:srgbClr val="000000"/>
                  </a:solidFill>
                  <a:latin typeface="Arial"/>
                </a:endParaRPr>
              </a:p>
              <a:p>
                <a:pPr>
                  <a:lnSpc>
                    <a:spcPts val="2999"/>
                  </a:lnSpc>
                </a:pPr>
                <a:r>
                  <a:rPr lang="en-US" sz="1000" b="0" strike="noStrike" spc="-1" dirty="0">
                    <a:solidFill>
                      <a:srgbClr val="000000"/>
                    </a:solidFill>
                    <a:latin typeface="Arial"/>
                    <a:ea typeface="MS PGothic"/>
                  </a:rPr>
                  <a:t>20,000</a:t>
                </a:r>
                <a:endParaRPr lang="en-US" sz="1000" b="0" strike="noStrike" spc="-1" dirty="0">
                  <a:solidFill>
                    <a:srgbClr val="000000"/>
                  </a:solidFill>
                  <a:latin typeface="Arial"/>
                </a:endParaRPr>
              </a:p>
              <a:p>
                <a:pPr>
                  <a:lnSpc>
                    <a:spcPts val="2999"/>
                  </a:lnSpc>
                </a:pPr>
                <a:r>
                  <a:rPr lang="en-US" sz="1000" b="0" strike="noStrike" spc="-1" dirty="0">
                    <a:solidFill>
                      <a:srgbClr val="000000"/>
                    </a:solidFill>
                    <a:latin typeface="Arial"/>
                    <a:ea typeface="MS PGothic"/>
                  </a:rPr>
                  <a:t>15,000</a:t>
                </a:r>
                <a:endParaRPr lang="en-US" sz="1000" b="0" strike="noStrike" spc="-1" dirty="0">
                  <a:solidFill>
                    <a:srgbClr val="000000"/>
                  </a:solidFill>
                  <a:latin typeface="Arial"/>
                </a:endParaRPr>
              </a:p>
              <a:p>
                <a:pPr>
                  <a:lnSpc>
                    <a:spcPts val="2999"/>
                  </a:lnSpc>
                </a:pPr>
                <a:r>
                  <a:rPr lang="en-US" sz="1000" b="0" strike="noStrike" spc="-1" dirty="0">
                    <a:solidFill>
                      <a:srgbClr val="000000"/>
                    </a:solidFill>
                    <a:latin typeface="Arial"/>
                    <a:ea typeface="MS PGothic"/>
                  </a:rPr>
                  <a:t>10,000</a:t>
                </a:r>
                <a:endParaRPr lang="en-US" sz="1000" b="0" strike="noStrike" spc="-1" dirty="0">
                  <a:solidFill>
                    <a:srgbClr val="000000"/>
                  </a:solidFill>
                  <a:latin typeface="Arial"/>
                </a:endParaRPr>
              </a:p>
              <a:p>
                <a:pPr>
                  <a:lnSpc>
                    <a:spcPts val="2999"/>
                  </a:lnSpc>
                </a:pPr>
                <a:r>
                  <a:rPr lang="en-US" sz="1000" b="0" strike="noStrike" spc="-1" dirty="0">
                    <a:solidFill>
                      <a:srgbClr val="000000"/>
                    </a:solidFill>
                    <a:latin typeface="Arial"/>
                    <a:ea typeface="MS PGothic"/>
                  </a:rPr>
                  <a:t>5,000</a:t>
                </a:r>
                <a:endParaRPr lang="en-US" sz="1000" b="0" strike="noStrike" spc="-1" dirty="0">
                  <a:solidFill>
                    <a:srgbClr val="000000"/>
                  </a:solidFill>
                  <a:latin typeface="Arial"/>
                </a:endParaRPr>
              </a:p>
              <a:p>
                <a:pPr>
                  <a:lnSpc>
                    <a:spcPts val="2999"/>
                  </a:lnSpc>
                </a:pPr>
                <a:r>
                  <a:rPr lang="en-US" sz="1000" b="0" strike="noStrike" spc="-1" dirty="0">
                    <a:solidFill>
                      <a:srgbClr val="000000"/>
                    </a:solidFill>
                    <a:latin typeface="Arial"/>
                    <a:ea typeface="MS PGothic"/>
                  </a:rPr>
                  <a:t>0</a:t>
                </a:r>
                <a:endParaRPr lang="en-US" sz="1000" b="0" strike="noStrike" spc="-1" dirty="0">
                  <a:solidFill>
                    <a:srgbClr val="000000"/>
                  </a:solidFill>
                  <a:latin typeface="Arial"/>
                </a:endParaRPr>
              </a:p>
              <a:p>
                <a:r>
                  <a:rPr lang="en-US" sz="1000" b="0" strike="noStrike" spc="-1" dirty="0">
                    <a:solidFill>
                      <a:srgbClr val="000000"/>
                    </a:solidFill>
                    <a:latin typeface="Arial"/>
                    <a:ea typeface="MS PGothic"/>
                  </a:rPr>
                  <a:t>                    </a:t>
                </a:r>
                <a:r>
                  <a:rPr lang="en-US" sz="1000" b="0" strike="noStrike" spc="-1" dirty="0" smtClean="0">
                    <a:solidFill>
                      <a:srgbClr val="000000"/>
                    </a:solidFill>
                    <a:latin typeface="Arial"/>
                    <a:ea typeface="MS PGothic"/>
                  </a:rPr>
                  <a:t>       '07          '08	     '09</a:t>
                </a:r>
                <a:r>
                  <a:rPr lang="en-US" sz="1000" spc="-1" dirty="0">
                    <a:solidFill>
                      <a:srgbClr val="000000"/>
                    </a:solidFill>
                    <a:latin typeface="Arial"/>
                    <a:ea typeface="MS PGothic"/>
                  </a:rPr>
                  <a:t> </a:t>
                </a:r>
                <a:r>
                  <a:rPr lang="en-US" sz="1000" spc="-1" dirty="0" smtClean="0">
                    <a:solidFill>
                      <a:srgbClr val="000000"/>
                    </a:solidFill>
                    <a:latin typeface="Arial"/>
                    <a:ea typeface="MS PGothic"/>
                  </a:rPr>
                  <a:t>         </a:t>
                </a:r>
                <a:r>
                  <a:rPr lang="en-US" sz="1000" b="0" strike="noStrike" spc="-1" dirty="0" smtClean="0">
                    <a:solidFill>
                      <a:srgbClr val="000000"/>
                    </a:solidFill>
                    <a:latin typeface="Arial"/>
                    <a:ea typeface="MS PGothic"/>
                  </a:rPr>
                  <a:t>'10</a:t>
                </a:r>
                <a:r>
                  <a:rPr lang="en-US" sz="1000" b="0" strike="noStrike" spc="-1" dirty="0">
                    <a:solidFill>
                      <a:srgbClr val="000000"/>
                    </a:solidFill>
                    <a:latin typeface="Arial"/>
                    <a:ea typeface="MS PGothic"/>
                  </a:rPr>
                  <a:t>	</a:t>
                </a:r>
                <a:r>
                  <a:rPr lang="en-US" sz="1000" b="0" strike="noStrike" spc="-1" dirty="0" smtClean="0">
                    <a:solidFill>
                      <a:srgbClr val="000000"/>
                    </a:solidFill>
                    <a:latin typeface="Arial"/>
                    <a:ea typeface="MS PGothic"/>
                  </a:rPr>
                  <a:t>         '11</a:t>
                </a:r>
                <a:r>
                  <a:rPr lang="en-US" sz="1000" spc="-1" dirty="0">
                    <a:solidFill>
                      <a:srgbClr val="000000"/>
                    </a:solidFill>
                    <a:latin typeface="Arial"/>
                    <a:ea typeface="MS PGothic"/>
                  </a:rPr>
                  <a:t> </a:t>
                </a:r>
                <a:r>
                  <a:rPr lang="en-US" sz="1000" spc="-1" dirty="0" smtClean="0">
                    <a:solidFill>
                      <a:srgbClr val="000000"/>
                    </a:solidFill>
                    <a:latin typeface="Arial"/>
                    <a:ea typeface="MS PGothic"/>
                  </a:rPr>
                  <a:t>         </a:t>
                </a:r>
                <a:r>
                  <a:rPr lang="en-US" sz="1000" b="0" strike="noStrike" spc="-1" dirty="0" smtClean="0">
                    <a:solidFill>
                      <a:srgbClr val="000000"/>
                    </a:solidFill>
                    <a:latin typeface="Arial"/>
                    <a:ea typeface="MS PGothic"/>
                  </a:rPr>
                  <a:t>'12</a:t>
                </a:r>
                <a:r>
                  <a:rPr lang="en-US" sz="1000" spc="-1" dirty="0">
                    <a:solidFill>
                      <a:srgbClr val="000000"/>
                    </a:solidFill>
                    <a:latin typeface="Arial"/>
                    <a:ea typeface="MS PGothic"/>
                  </a:rPr>
                  <a:t> </a:t>
                </a:r>
                <a:r>
                  <a:rPr lang="en-US" sz="1000" spc="-1" dirty="0" smtClean="0">
                    <a:solidFill>
                      <a:srgbClr val="000000"/>
                    </a:solidFill>
                    <a:latin typeface="Arial"/>
                    <a:ea typeface="MS PGothic"/>
                  </a:rPr>
                  <a:t>          </a:t>
                </a:r>
                <a:r>
                  <a:rPr lang="en-US" sz="1000" b="0" strike="noStrike" spc="-1" dirty="0" smtClean="0">
                    <a:solidFill>
                      <a:srgbClr val="000000"/>
                    </a:solidFill>
                    <a:latin typeface="Arial"/>
                    <a:ea typeface="MS PGothic"/>
                  </a:rPr>
                  <a:t>'13</a:t>
                </a:r>
                <a:r>
                  <a:rPr lang="en-US" sz="1000" b="0" strike="noStrike" spc="-1" dirty="0">
                    <a:solidFill>
                      <a:srgbClr val="000000"/>
                    </a:solidFill>
                    <a:latin typeface="Arial"/>
                    <a:ea typeface="MS PGothic"/>
                  </a:rPr>
                  <a:t>	</a:t>
                </a:r>
                <a:r>
                  <a:rPr lang="en-US" sz="1000" b="0" strike="noStrike" spc="-1" dirty="0" smtClean="0">
                    <a:solidFill>
                      <a:srgbClr val="000000"/>
                    </a:solidFill>
                    <a:latin typeface="Arial"/>
                    <a:ea typeface="MS PGothic"/>
                  </a:rPr>
                  <a:t>  '14</a:t>
                </a:r>
                <a:r>
                  <a:rPr lang="en-US" sz="1000" spc="-1" dirty="0">
                    <a:solidFill>
                      <a:srgbClr val="000000"/>
                    </a:solidFill>
                    <a:latin typeface="Arial"/>
                    <a:ea typeface="MS PGothic"/>
                  </a:rPr>
                  <a:t> </a:t>
                </a:r>
                <a:r>
                  <a:rPr lang="en-US" sz="1000" spc="-1" dirty="0" smtClean="0">
                    <a:solidFill>
                      <a:srgbClr val="000000"/>
                    </a:solidFill>
                    <a:latin typeface="Arial"/>
                    <a:ea typeface="MS PGothic"/>
                  </a:rPr>
                  <a:t>         </a:t>
                </a:r>
                <a:r>
                  <a:rPr lang="en-US" sz="1000" b="0" strike="noStrike" spc="-1" dirty="0" smtClean="0">
                    <a:solidFill>
                      <a:srgbClr val="000000"/>
                    </a:solidFill>
                    <a:latin typeface="Arial"/>
                    <a:ea typeface="MS PGothic"/>
                  </a:rPr>
                  <a:t>'15</a:t>
                </a:r>
                <a:r>
                  <a:rPr lang="en-US" sz="1000" spc="-1" dirty="0">
                    <a:solidFill>
                      <a:srgbClr val="000000"/>
                    </a:solidFill>
                    <a:latin typeface="Arial"/>
                    <a:ea typeface="MS PGothic"/>
                  </a:rPr>
                  <a:t> </a:t>
                </a:r>
                <a:r>
                  <a:rPr lang="en-US" sz="1000" spc="-1" dirty="0" smtClean="0">
                    <a:solidFill>
                      <a:srgbClr val="000000"/>
                    </a:solidFill>
                    <a:latin typeface="Arial"/>
                    <a:ea typeface="MS PGothic"/>
                  </a:rPr>
                  <a:t>         </a:t>
                </a:r>
                <a:r>
                  <a:rPr lang="en-US" sz="1000" b="0" strike="noStrike" spc="-1" dirty="0" smtClean="0">
                    <a:solidFill>
                      <a:srgbClr val="000000"/>
                    </a:solidFill>
                    <a:latin typeface="Arial"/>
                    <a:ea typeface="MS PGothic"/>
                  </a:rPr>
                  <a:t>'16</a:t>
                </a:r>
                <a:endParaRPr lang="en-US" sz="1000" b="0" strike="noStrike" spc="-1" dirty="0">
                  <a:solidFill>
                    <a:srgbClr val="000000"/>
                  </a:solidFill>
                  <a:latin typeface="Arial"/>
                </a:endParaRPr>
              </a:p>
              <a:p>
                <a:endParaRPr lang="en-US" sz="1000" b="0" strike="noStrike" spc="-1" dirty="0">
                  <a:solidFill>
                    <a:srgbClr val="000000"/>
                  </a:solidFill>
                  <a:latin typeface="Arial"/>
                </a:endParaRPr>
              </a:p>
            </p:txBody>
          </p:sp>
        </p:grpSp>
        <p:sp>
          <p:nvSpPr>
            <p:cNvPr id="46" name="CustomShape 23"/>
            <p:cNvSpPr/>
            <p:nvPr/>
          </p:nvSpPr>
          <p:spPr>
            <a:xfrm>
              <a:off x="2831219" y="5653379"/>
              <a:ext cx="4306320" cy="6728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nchor="ctr"/>
            <a:lstStyle/>
            <a:p>
              <a:pPr algn="ctr"/>
              <a:r>
                <a:rPr lang="en-US" sz="1400" b="1" spc="-1" dirty="0">
                  <a:solidFill>
                    <a:srgbClr val="000000"/>
                  </a:solidFill>
                  <a:ea typeface="MS PGothic"/>
                </a:rPr>
                <a:t>Figure A2 Trends in consumption of recovered paper and wood pulp</a:t>
              </a:r>
            </a:p>
            <a:p>
              <a:pPr algn="ctr"/>
              <a:r>
                <a:rPr lang="en-US" sz="1400" spc="-1" dirty="0">
                  <a:solidFill>
                    <a:srgbClr val="000000"/>
                  </a:solidFill>
                  <a:ea typeface="MS PGothic"/>
                </a:rPr>
                <a:t>Source: Monthly statistics for paper, print, plastic, and rubber products</a:t>
              </a:r>
            </a:p>
          </p:txBody>
        </p:sp>
      </p:grpSp>
      <p:sp>
        <p:nvSpPr>
          <p:cNvPr id="48" name="Rectangle 47"/>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smtClean="0">
                <a:solidFill>
                  <a:schemeClr val="bg1"/>
                </a:solidFill>
                <a:latin typeface="+mj-lt"/>
              </a:rPr>
              <a:t>NHU CẦU SỬ DỤNG GIẤY THU HỒI VÀ BỘT GỖ  CỦA NHẬT BẢN</a:t>
            </a:r>
            <a:endParaRPr lang="en-US" sz="2400" b="1" spc="-1" dirty="0">
              <a:solidFill>
                <a:schemeClr val="bg1"/>
              </a:solidFill>
              <a:latin typeface="+mj-lt"/>
            </a:endParaRPr>
          </a:p>
        </p:txBody>
      </p:sp>
      <p:sp>
        <p:nvSpPr>
          <p:cNvPr id="50" name="CustomShape 1"/>
          <p:cNvSpPr/>
          <p:nvPr/>
        </p:nvSpPr>
        <p:spPr>
          <a:xfrm>
            <a:off x="4158926" y="1490779"/>
            <a:ext cx="3071886" cy="240927"/>
          </a:xfrm>
          <a:custGeom>
            <a:avLst/>
            <a:gdLst/>
            <a:ahLst/>
            <a:cxnLst/>
            <a:rect l="l" t="t" r="r" b="b"/>
            <a:pathLst>
              <a:path w="21600" h="21600">
                <a:moveTo>
                  <a:pt x="0" y="0"/>
                </a:moveTo>
                <a:lnTo>
                  <a:pt x="21600" y="0"/>
                </a:lnTo>
                <a:lnTo>
                  <a:pt x="21600" y="21600"/>
                </a:lnTo>
                <a:lnTo>
                  <a:pt x="0" y="21600"/>
                </a:lnTo>
                <a:lnTo>
                  <a:pt x="0" y="0"/>
                </a:lnTo>
                <a:close/>
              </a:path>
            </a:pathLst>
          </a:custGeom>
          <a:noFill/>
          <a:ln w="9000">
            <a:solidFill>
              <a:srgbClr val="000000"/>
            </a:solidFill>
            <a:miter/>
          </a:ln>
        </p:spPr>
        <p:style>
          <a:lnRef idx="0">
            <a:scrgbClr r="0" g="0" b="0"/>
          </a:lnRef>
          <a:fillRef idx="0">
            <a:scrgbClr r="0" g="0" b="0"/>
          </a:fillRef>
          <a:effectRef idx="0">
            <a:scrgbClr r="0" g="0" b="0"/>
          </a:effectRef>
          <a:fontRef idx="minor"/>
        </p:style>
        <p:txBody>
          <a:bodyPr lIns="0" tIns="0" rIns="0" bIns="0" anchor="ctr">
            <a:normAutofit/>
          </a:bodyPr>
          <a:lstStyle/>
          <a:p>
            <a:pPr algn="ctr"/>
            <a:r>
              <a:rPr lang="en-US" sz="1200" spc="-1" dirty="0" smtClean="0">
                <a:solidFill>
                  <a:srgbClr val="000000"/>
                </a:solidFill>
                <a:ea typeface="MS PGothic"/>
              </a:rPr>
              <a:t>Recovery rate</a:t>
            </a:r>
            <a:r>
              <a:rPr lang="en-US" sz="1200" b="0" strike="noStrike" spc="-1" dirty="0">
                <a:solidFill>
                  <a:srgbClr val="000000"/>
                </a:solidFill>
                <a:ea typeface="MS PGothic"/>
              </a:rPr>
              <a:t>	</a:t>
            </a:r>
            <a:r>
              <a:rPr lang="en-US" sz="1200" spc="-1" dirty="0" err="1" smtClean="0">
                <a:solidFill>
                  <a:srgbClr val="000000"/>
                </a:solidFill>
                <a:ea typeface="MS PGothic"/>
              </a:rPr>
              <a:t>Util</a:t>
            </a:r>
            <a:r>
              <a:rPr lang="en-US" sz="1200" spc="-1" dirty="0" err="1" smtClean="0">
                <a:solidFill>
                  <a:srgbClr val="000000"/>
                </a:solidFill>
                <a:ea typeface="MS PGothic"/>
              </a:rPr>
              <a:t>zation</a:t>
            </a:r>
            <a:r>
              <a:rPr lang="en-US" sz="1200" spc="-1" dirty="0" smtClean="0">
                <a:solidFill>
                  <a:srgbClr val="000000"/>
                </a:solidFill>
                <a:ea typeface="MS PGothic"/>
              </a:rPr>
              <a:t> rate</a:t>
            </a:r>
            <a:endParaRPr lang="en-US" sz="1200" b="0" strike="noStrike" spc="-1" dirty="0">
              <a:solidFill>
                <a:srgbClr val="000000"/>
              </a:solidFill>
            </a:endParaRPr>
          </a:p>
        </p:txBody>
      </p:sp>
    </p:spTree>
    <p:extLst>
      <p:ext uri="{BB962C8B-B14F-4D97-AF65-F5344CB8AC3E}">
        <p14:creationId xmlns:p14="http://schemas.microsoft.com/office/powerpoint/2010/main" val="870629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4163" y="1707777"/>
            <a:ext cx="6825472" cy="3805517"/>
            <a:chOff x="1014163" y="1707777"/>
            <a:chExt cx="6825472" cy="3805517"/>
          </a:xfrm>
        </p:grpSpPr>
        <p:sp>
          <p:nvSpPr>
            <p:cNvPr id="4" name="CustomShape 2"/>
            <p:cNvSpPr/>
            <p:nvPr/>
          </p:nvSpPr>
          <p:spPr>
            <a:xfrm>
              <a:off x="7432243" y="4796725"/>
              <a:ext cx="154080" cy="360"/>
            </a:xfrm>
            <a:custGeom>
              <a:avLst/>
              <a:gdLst/>
              <a:ahLst/>
              <a:cxnLst/>
              <a:rect l="l" t="t" r="r" b="b"/>
              <a:pathLst>
                <a:path w="174498">
                  <a:moveTo>
                    <a:pt x="0" y="0"/>
                  </a:moveTo>
                  <a:lnTo>
                    <a:pt x="17449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5" name="CustomShape 3"/>
            <p:cNvSpPr/>
            <p:nvPr/>
          </p:nvSpPr>
          <p:spPr>
            <a:xfrm>
              <a:off x="6926083" y="47967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 name="CustomShape 4"/>
            <p:cNvSpPr/>
            <p:nvPr/>
          </p:nvSpPr>
          <p:spPr>
            <a:xfrm>
              <a:off x="6421003" y="479672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 name="CustomShape 5"/>
            <p:cNvSpPr/>
            <p:nvPr/>
          </p:nvSpPr>
          <p:spPr>
            <a:xfrm>
              <a:off x="5903683" y="4796725"/>
              <a:ext cx="307800" cy="360"/>
            </a:xfrm>
            <a:custGeom>
              <a:avLst/>
              <a:gdLst/>
              <a:ahLst/>
              <a:cxnLst/>
              <a:rect l="l" t="t" r="r" b="b"/>
              <a:pathLst>
                <a:path w="348995">
                  <a:moveTo>
                    <a:pt x="0" y="0"/>
                  </a:moveTo>
                  <a:lnTo>
                    <a:pt x="34899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 name="CustomShape 6"/>
            <p:cNvSpPr/>
            <p:nvPr/>
          </p:nvSpPr>
          <p:spPr>
            <a:xfrm>
              <a:off x="5398963" y="47967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 name="CustomShape 7"/>
            <p:cNvSpPr/>
            <p:nvPr/>
          </p:nvSpPr>
          <p:spPr>
            <a:xfrm>
              <a:off x="4892443" y="47967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0" name="CustomShape 8"/>
            <p:cNvSpPr/>
            <p:nvPr/>
          </p:nvSpPr>
          <p:spPr>
            <a:xfrm>
              <a:off x="4385923" y="479672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1" name="CustomShape 9"/>
            <p:cNvSpPr/>
            <p:nvPr/>
          </p:nvSpPr>
          <p:spPr>
            <a:xfrm>
              <a:off x="3879403" y="479672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2" name="CustomShape 10"/>
            <p:cNvSpPr/>
            <p:nvPr/>
          </p:nvSpPr>
          <p:spPr>
            <a:xfrm>
              <a:off x="3374683" y="4796725"/>
              <a:ext cx="308160" cy="360"/>
            </a:xfrm>
            <a:custGeom>
              <a:avLst/>
              <a:gdLst/>
              <a:ahLst/>
              <a:cxnLst/>
              <a:rect l="l" t="t" r="r" b="b"/>
              <a:pathLst>
                <a:path w="348995">
                  <a:moveTo>
                    <a:pt x="0" y="0"/>
                  </a:moveTo>
                  <a:lnTo>
                    <a:pt x="34899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3" name="CustomShape 11"/>
            <p:cNvSpPr/>
            <p:nvPr/>
          </p:nvSpPr>
          <p:spPr>
            <a:xfrm>
              <a:off x="2857363" y="47967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4" name="CustomShape 12"/>
            <p:cNvSpPr/>
            <p:nvPr/>
          </p:nvSpPr>
          <p:spPr>
            <a:xfrm>
              <a:off x="2350843" y="47967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5" name="CustomShape 13"/>
            <p:cNvSpPr/>
            <p:nvPr/>
          </p:nvSpPr>
          <p:spPr>
            <a:xfrm>
              <a:off x="1999843" y="4796725"/>
              <a:ext cx="154080" cy="360"/>
            </a:xfrm>
            <a:custGeom>
              <a:avLst/>
              <a:gdLst/>
              <a:ahLst/>
              <a:cxnLst/>
              <a:rect l="l" t="t" r="r" b="b"/>
              <a:pathLst>
                <a:path w="174498">
                  <a:moveTo>
                    <a:pt x="0" y="0"/>
                  </a:moveTo>
                  <a:lnTo>
                    <a:pt x="17449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6" name="CustomShape 14"/>
            <p:cNvSpPr/>
            <p:nvPr/>
          </p:nvSpPr>
          <p:spPr>
            <a:xfrm>
              <a:off x="7432243" y="4368325"/>
              <a:ext cx="154080" cy="360"/>
            </a:xfrm>
            <a:custGeom>
              <a:avLst/>
              <a:gdLst/>
              <a:ahLst/>
              <a:cxnLst/>
              <a:rect l="l" t="t" r="r" b="b"/>
              <a:pathLst>
                <a:path w="174498">
                  <a:moveTo>
                    <a:pt x="0" y="0"/>
                  </a:moveTo>
                  <a:lnTo>
                    <a:pt x="17449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7" name="CustomShape 15"/>
            <p:cNvSpPr/>
            <p:nvPr/>
          </p:nvSpPr>
          <p:spPr>
            <a:xfrm>
              <a:off x="6926083" y="43683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8" name="CustomShape 16"/>
            <p:cNvSpPr/>
            <p:nvPr/>
          </p:nvSpPr>
          <p:spPr>
            <a:xfrm>
              <a:off x="6421003" y="436832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9" name="CustomShape 17"/>
            <p:cNvSpPr/>
            <p:nvPr/>
          </p:nvSpPr>
          <p:spPr>
            <a:xfrm>
              <a:off x="5903683" y="4368325"/>
              <a:ext cx="307800" cy="360"/>
            </a:xfrm>
            <a:custGeom>
              <a:avLst/>
              <a:gdLst/>
              <a:ahLst/>
              <a:cxnLst/>
              <a:rect l="l" t="t" r="r" b="b"/>
              <a:pathLst>
                <a:path w="348995">
                  <a:moveTo>
                    <a:pt x="0" y="0"/>
                  </a:moveTo>
                  <a:lnTo>
                    <a:pt x="34899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0" name="CustomShape 18"/>
            <p:cNvSpPr/>
            <p:nvPr/>
          </p:nvSpPr>
          <p:spPr>
            <a:xfrm>
              <a:off x="5398963" y="43683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1" name="CustomShape 19"/>
            <p:cNvSpPr/>
            <p:nvPr/>
          </p:nvSpPr>
          <p:spPr>
            <a:xfrm>
              <a:off x="4892443" y="43683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2" name="CustomShape 20"/>
            <p:cNvSpPr/>
            <p:nvPr/>
          </p:nvSpPr>
          <p:spPr>
            <a:xfrm>
              <a:off x="4385923" y="436832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3" name="CustomShape 21"/>
            <p:cNvSpPr/>
            <p:nvPr/>
          </p:nvSpPr>
          <p:spPr>
            <a:xfrm>
              <a:off x="3879403" y="436832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4" name="CustomShape 22"/>
            <p:cNvSpPr/>
            <p:nvPr/>
          </p:nvSpPr>
          <p:spPr>
            <a:xfrm>
              <a:off x="3374683" y="4368325"/>
              <a:ext cx="308160" cy="360"/>
            </a:xfrm>
            <a:custGeom>
              <a:avLst/>
              <a:gdLst/>
              <a:ahLst/>
              <a:cxnLst/>
              <a:rect l="l" t="t" r="r" b="b"/>
              <a:pathLst>
                <a:path w="348995">
                  <a:moveTo>
                    <a:pt x="0" y="0"/>
                  </a:moveTo>
                  <a:lnTo>
                    <a:pt x="34899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5" name="CustomShape 23"/>
            <p:cNvSpPr/>
            <p:nvPr/>
          </p:nvSpPr>
          <p:spPr>
            <a:xfrm>
              <a:off x="2857363" y="43683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6" name="CustomShape 24"/>
            <p:cNvSpPr/>
            <p:nvPr/>
          </p:nvSpPr>
          <p:spPr>
            <a:xfrm>
              <a:off x="2350843" y="43683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7" name="CustomShape 25"/>
            <p:cNvSpPr/>
            <p:nvPr/>
          </p:nvSpPr>
          <p:spPr>
            <a:xfrm>
              <a:off x="1999843" y="4368325"/>
              <a:ext cx="154080" cy="360"/>
            </a:xfrm>
            <a:custGeom>
              <a:avLst/>
              <a:gdLst/>
              <a:ahLst/>
              <a:cxnLst/>
              <a:rect l="l" t="t" r="r" b="b"/>
              <a:pathLst>
                <a:path w="174498">
                  <a:moveTo>
                    <a:pt x="0" y="0"/>
                  </a:moveTo>
                  <a:lnTo>
                    <a:pt x="17449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8" name="CustomShape 26"/>
            <p:cNvSpPr/>
            <p:nvPr/>
          </p:nvSpPr>
          <p:spPr>
            <a:xfrm>
              <a:off x="7432243" y="3938125"/>
              <a:ext cx="154080" cy="360"/>
            </a:xfrm>
            <a:custGeom>
              <a:avLst/>
              <a:gdLst/>
              <a:ahLst/>
              <a:cxnLst/>
              <a:rect l="l" t="t" r="r" b="b"/>
              <a:pathLst>
                <a:path w="174498">
                  <a:moveTo>
                    <a:pt x="0" y="0"/>
                  </a:moveTo>
                  <a:lnTo>
                    <a:pt x="17449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9" name="CustomShape 27"/>
            <p:cNvSpPr/>
            <p:nvPr/>
          </p:nvSpPr>
          <p:spPr>
            <a:xfrm>
              <a:off x="6926083" y="39381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0" name="CustomShape 28"/>
            <p:cNvSpPr/>
            <p:nvPr/>
          </p:nvSpPr>
          <p:spPr>
            <a:xfrm>
              <a:off x="6421003" y="393812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1" name="CustomShape 29"/>
            <p:cNvSpPr/>
            <p:nvPr/>
          </p:nvSpPr>
          <p:spPr>
            <a:xfrm>
              <a:off x="5903683" y="3938125"/>
              <a:ext cx="307800" cy="360"/>
            </a:xfrm>
            <a:custGeom>
              <a:avLst/>
              <a:gdLst/>
              <a:ahLst/>
              <a:cxnLst/>
              <a:rect l="l" t="t" r="r" b="b"/>
              <a:pathLst>
                <a:path w="348995">
                  <a:moveTo>
                    <a:pt x="0" y="0"/>
                  </a:moveTo>
                  <a:lnTo>
                    <a:pt x="348995"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2" name="CustomShape 30"/>
            <p:cNvSpPr/>
            <p:nvPr/>
          </p:nvSpPr>
          <p:spPr>
            <a:xfrm>
              <a:off x="5398963" y="39381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3" name="CustomShape 31"/>
            <p:cNvSpPr/>
            <p:nvPr/>
          </p:nvSpPr>
          <p:spPr>
            <a:xfrm>
              <a:off x="4892443" y="393812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4" name="CustomShape 32"/>
            <p:cNvSpPr/>
            <p:nvPr/>
          </p:nvSpPr>
          <p:spPr>
            <a:xfrm>
              <a:off x="1999843" y="3938125"/>
              <a:ext cx="2694240" cy="360"/>
            </a:xfrm>
            <a:custGeom>
              <a:avLst/>
              <a:gdLst/>
              <a:ahLst/>
              <a:cxnLst/>
              <a:rect l="l" t="t" r="r" b="b"/>
              <a:pathLst>
                <a:path w="3054096">
                  <a:moveTo>
                    <a:pt x="0" y="0"/>
                  </a:moveTo>
                  <a:lnTo>
                    <a:pt x="3054096" y="0"/>
                  </a:lnTo>
                </a:path>
              </a:pathLst>
            </a:custGeom>
            <a:noFill/>
            <a:ln w="324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35" name="CustomShape 33"/>
            <p:cNvSpPr/>
            <p:nvPr/>
          </p:nvSpPr>
          <p:spPr>
            <a:xfrm>
              <a:off x="7432243" y="3498205"/>
              <a:ext cx="154080" cy="360"/>
            </a:xfrm>
            <a:custGeom>
              <a:avLst/>
              <a:gdLst/>
              <a:ahLst/>
              <a:cxnLst/>
              <a:rect l="l" t="t" r="r" b="b"/>
              <a:pathLst>
                <a:path w="174498">
                  <a:moveTo>
                    <a:pt x="0" y="0"/>
                  </a:moveTo>
                  <a:lnTo>
                    <a:pt x="17449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6" name="CustomShape 34"/>
            <p:cNvSpPr/>
            <p:nvPr/>
          </p:nvSpPr>
          <p:spPr>
            <a:xfrm>
              <a:off x="6926083" y="3498205"/>
              <a:ext cx="30780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7" name="CustomShape 35"/>
            <p:cNvSpPr/>
            <p:nvPr/>
          </p:nvSpPr>
          <p:spPr>
            <a:xfrm>
              <a:off x="6421003" y="3498205"/>
              <a:ext cx="308160" cy="360"/>
            </a:xfrm>
            <a:custGeom>
              <a:avLst/>
              <a:gdLst/>
              <a:ahLst/>
              <a:cxnLst/>
              <a:rect l="l" t="t" r="r" b="b"/>
              <a:pathLst>
                <a:path w="348996">
                  <a:moveTo>
                    <a:pt x="0" y="0"/>
                  </a:moveTo>
                  <a:lnTo>
                    <a:pt x="34899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8" name="CustomShape 36"/>
            <p:cNvSpPr/>
            <p:nvPr/>
          </p:nvSpPr>
          <p:spPr>
            <a:xfrm>
              <a:off x="1999843" y="3498205"/>
              <a:ext cx="4211640" cy="360"/>
            </a:xfrm>
            <a:custGeom>
              <a:avLst/>
              <a:gdLst/>
              <a:ahLst/>
              <a:cxnLst/>
              <a:rect l="l" t="t" r="r" b="b"/>
              <a:pathLst>
                <a:path w="4773930">
                  <a:moveTo>
                    <a:pt x="0" y="0"/>
                  </a:moveTo>
                  <a:lnTo>
                    <a:pt x="477393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39" name="CustomShape 37"/>
            <p:cNvSpPr/>
            <p:nvPr/>
          </p:nvSpPr>
          <p:spPr>
            <a:xfrm>
              <a:off x="7432243" y="3069805"/>
              <a:ext cx="154080" cy="360"/>
            </a:xfrm>
            <a:custGeom>
              <a:avLst/>
              <a:gdLst/>
              <a:ahLst/>
              <a:cxnLst/>
              <a:rect l="l" t="t" r="r" b="b"/>
              <a:pathLst>
                <a:path w="174498">
                  <a:moveTo>
                    <a:pt x="0" y="0"/>
                  </a:moveTo>
                  <a:lnTo>
                    <a:pt x="174498"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40" name="CustomShape 38"/>
            <p:cNvSpPr/>
            <p:nvPr/>
          </p:nvSpPr>
          <p:spPr>
            <a:xfrm>
              <a:off x="1999843" y="3069805"/>
              <a:ext cx="5235840" cy="360"/>
            </a:xfrm>
            <a:custGeom>
              <a:avLst/>
              <a:gdLst/>
              <a:ahLst/>
              <a:cxnLst/>
              <a:rect l="l" t="t" r="r" b="b"/>
              <a:pathLst>
                <a:path w="5932932">
                  <a:moveTo>
                    <a:pt x="0" y="0"/>
                  </a:moveTo>
                  <a:lnTo>
                    <a:pt x="5932932"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41" name="CustomShape 39"/>
            <p:cNvSpPr/>
            <p:nvPr/>
          </p:nvSpPr>
          <p:spPr>
            <a:xfrm>
              <a:off x="1999843" y="2641045"/>
              <a:ext cx="5586480" cy="360"/>
            </a:xfrm>
            <a:custGeom>
              <a:avLst/>
              <a:gdLst/>
              <a:ahLst/>
              <a:cxnLst/>
              <a:rect l="l" t="t" r="r" b="b"/>
              <a:pathLst>
                <a:path w="6332220">
                  <a:moveTo>
                    <a:pt x="0" y="0"/>
                  </a:moveTo>
                  <a:lnTo>
                    <a:pt x="633222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42" name="CustomShape 40"/>
            <p:cNvSpPr/>
            <p:nvPr/>
          </p:nvSpPr>
          <p:spPr>
            <a:xfrm>
              <a:off x="1999843" y="2641045"/>
              <a:ext cx="5586480" cy="2584440"/>
            </a:xfrm>
            <a:custGeom>
              <a:avLst/>
              <a:gdLst/>
              <a:ahLst/>
              <a:cxnLst/>
              <a:rect l="l" t="t" r="r" b="b"/>
              <a:pathLst>
                <a:path w="6332220" h="2929128">
                  <a:moveTo>
                    <a:pt x="0" y="0"/>
                  </a:moveTo>
                  <a:lnTo>
                    <a:pt x="6332220" y="0"/>
                  </a:lnTo>
                  <a:lnTo>
                    <a:pt x="6332220" y="2929127"/>
                  </a:lnTo>
                  <a:lnTo>
                    <a:pt x="0" y="2929128"/>
                  </a:lnTo>
                  <a:lnTo>
                    <a:pt x="0" y="0"/>
                  </a:lnTo>
                </a:path>
              </a:pathLst>
            </a:custGeom>
            <a:noFill/>
            <a:ln w="12600">
              <a:solidFill>
                <a:srgbClr val="7F7F7F"/>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43" name="CustomShape 41"/>
            <p:cNvSpPr/>
            <p:nvPr/>
          </p:nvSpPr>
          <p:spPr>
            <a:xfrm>
              <a:off x="2153923" y="4191925"/>
              <a:ext cx="196920" cy="1033560"/>
            </a:xfrm>
            <a:custGeom>
              <a:avLst/>
              <a:gdLst/>
              <a:ahLst/>
              <a:cxnLst/>
              <a:rect l="l" t="t" r="r" b="b"/>
              <a:pathLst>
                <a:path w="224027" h="1171955">
                  <a:moveTo>
                    <a:pt x="0" y="0"/>
                  </a:moveTo>
                  <a:lnTo>
                    <a:pt x="0" y="1171955"/>
                  </a:lnTo>
                  <a:lnTo>
                    <a:pt x="224027" y="1171955"/>
                  </a:lnTo>
                  <a:lnTo>
                    <a:pt x="224027"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44" name="CustomShape 42"/>
            <p:cNvSpPr/>
            <p:nvPr/>
          </p:nvSpPr>
          <p:spPr>
            <a:xfrm>
              <a:off x="2153923" y="4191925"/>
              <a:ext cx="196920" cy="1033560"/>
            </a:xfrm>
            <a:custGeom>
              <a:avLst/>
              <a:gdLst/>
              <a:ahLst/>
              <a:cxnLst/>
              <a:rect l="l" t="t" r="r" b="b"/>
              <a:pathLst>
                <a:path w="224027" h="1171955">
                  <a:moveTo>
                    <a:pt x="0" y="1171955"/>
                  </a:moveTo>
                  <a:lnTo>
                    <a:pt x="0" y="0"/>
                  </a:lnTo>
                  <a:lnTo>
                    <a:pt x="224027" y="0"/>
                  </a:lnTo>
                  <a:lnTo>
                    <a:pt x="224027" y="1171955"/>
                  </a:lnTo>
                  <a:lnTo>
                    <a:pt x="0" y="1171955"/>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45" name="CustomShape 43"/>
            <p:cNvSpPr/>
            <p:nvPr/>
          </p:nvSpPr>
          <p:spPr>
            <a:xfrm>
              <a:off x="2658643" y="4103005"/>
              <a:ext cx="198720" cy="1122480"/>
            </a:xfrm>
            <a:custGeom>
              <a:avLst/>
              <a:gdLst/>
              <a:ahLst/>
              <a:cxnLst/>
              <a:rect l="l" t="t" r="r" b="b"/>
              <a:pathLst>
                <a:path w="224789" h="1271777">
                  <a:moveTo>
                    <a:pt x="0" y="0"/>
                  </a:moveTo>
                  <a:lnTo>
                    <a:pt x="0" y="1271777"/>
                  </a:lnTo>
                  <a:lnTo>
                    <a:pt x="224789" y="1271777"/>
                  </a:lnTo>
                  <a:lnTo>
                    <a:pt x="224789"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46" name="CustomShape 44"/>
            <p:cNvSpPr/>
            <p:nvPr/>
          </p:nvSpPr>
          <p:spPr>
            <a:xfrm>
              <a:off x="2658643" y="4103005"/>
              <a:ext cx="198720" cy="1122480"/>
            </a:xfrm>
            <a:custGeom>
              <a:avLst/>
              <a:gdLst/>
              <a:ahLst/>
              <a:cxnLst/>
              <a:rect l="l" t="t" r="r" b="b"/>
              <a:pathLst>
                <a:path w="224789" h="1271777">
                  <a:moveTo>
                    <a:pt x="0" y="1271777"/>
                  </a:moveTo>
                  <a:lnTo>
                    <a:pt x="0" y="0"/>
                  </a:lnTo>
                  <a:lnTo>
                    <a:pt x="224789" y="0"/>
                  </a:lnTo>
                  <a:lnTo>
                    <a:pt x="224789" y="1271777"/>
                  </a:lnTo>
                  <a:lnTo>
                    <a:pt x="0" y="1271777"/>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47" name="CustomShape 45"/>
            <p:cNvSpPr/>
            <p:nvPr/>
          </p:nvSpPr>
          <p:spPr>
            <a:xfrm>
              <a:off x="3165163" y="4049005"/>
              <a:ext cx="209520" cy="1176480"/>
            </a:xfrm>
            <a:custGeom>
              <a:avLst/>
              <a:gdLst/>
              <a:ahLst/>
              <a:cxnLst/>
              <a:rect l="l" t="t" r="r" b="b"/>
              <a:pathLst>
                <a:path w="236982" h="1333500">
                  <a:moveTo>
                    <a:pt x="0" y="0"/>
                  </a:moveTo>
                  <a:lnTo>
                    <a:pt x="0" y="1333500"/>
                  </a:lnTo>
                  <a:lnTo>
                    <a:pt x="236982" y="1333500"/>
                  </a:lnTo>
                  <a:lnTo>
                    <a:pt x="236982"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48" name="CustomShape 46"/>
            <p:cNvSpPr/>
            <p:nvPr/>
          </p:nvSpPr>
          <p:spPr>
            <a:xfrm>
              <a:off x="3165163" y="4049005"/>
              <a:ext cx="209520" cy="1176480"/>
            </a:xfrm>
            <a:custGeom>
              <a:avLst/>
              <a:gdLst/>
              <a:ahLst/>
              <a:cxnLst/>
              <a:rect l="l" t="t" r="r" b="b"/>
              <a:pathLst>
                <a:path w="236982" h="1333500">
                  <a:moveTo>
                    <a:pt x="0" y="1333500"/>
                  </a:moveTo>
                  <a:lnTo>
                    <a:pt x="0" y="0"/>
                  </a:lnTo>
                  <a:lnTo>
                    <a:pt x="236982" y="0"/>
                  </a:lnTo>
                  <a:lnTo>
                    <a:pt x="236982" y="1333500"/>
                  </a:lnTo>
                  <a:lnTo>
                    <a:pt x="0" y="1333500"/>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49" name="CustomShape 47"/>
            <p:cNvSpPr/>
            <p:nvPr/>
          </p:nvSpPr>
          <p:spPr>
            <a:xfrm>
              <a:off x="3682843" y="4027045"/>
              <a:ext cx="196560" cy="1198440"/>
            </a:xfrm>
            <a:custGeom>
              <a:avLst/>
              <a:gdLst/>
              <a:ahLst/>
              <a:cxnLst/>
              <a:rect l="l" t="t" r="r" b="b"/>
              <a:pathLst>
                <a:path w="224027" h="1358646">
                  <a:moveTo>
                    <a:pt x="0" y="0"/>
                  </a:moveTo>
                  <a:lnTo>
                    <a:pt x="0" y="1358646"/>
                  </a:lnTo>
                  <a:lnTo>
                    <a:pt x="224027" y="1358646"/>
                  </a:lnTo>
                  <a:lnTo>
                    <a:pt x="224027"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50" name="CustomShape 48"/>
            <p:cNvSpPr/>
            <p:nvPr/>
          </p:nvSpPr>
          <p:spPr>
            <a:xfrm>
              <a:off x="3682843" y="4027045"/>
              <a:ext cx="196560" cy="1198440"/>
            </a:xfrm>
            <a:custGeom>
              <a:avLst/>
              <a:gdLst/>
              <a:ahLst/>
              <a:cxnLst/>
              <a:rect l="l" t="t" r="r" b="b"/>
              <a:pathLst>
                <a:path w="224027" h="1358646">
                  <a:moveTo>
                    <a:pt x="0" y="1358646"/>
                  </a:moveTo>
                  <a:lnTo>
                    <a:pt x="0" y="0"/>
                  </a:lnTo>
                  <a:lnTo>
                    <a:pt x="224027" y="0"/>
                  </a:lnTo>
                  <a:lnTo>
                    <a:pt x="224027" y="1358646"/>
                  </a:lnTo>
                  <a:lnTo>
                    <a:pt x="0" y="1358646"/>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51" name="CustomShape 49"/>
            <p:cNvSpPr/>
            <p:nvPr/>
          </p:nvSpPr>
          <p:spPr>
            <a:xfrm>
              <a:off x="4187563" y="3949285"/>
              <a:ext cx="198360" cy="1276200"/>
            </a:xfrm>
            <a:custGeom>
              <a:avLst/>
              <a:gdLst/>
              <a:ahLst/>
              <a:cxnLst/>
              <a:rect l="l" t="t" r="r" b="b"/>
              <a:pathLst>
                <a:path w="224789" h="1446276">
                  <a:moveTo>
                    <a:pt x="0" y="0"/>
                  </a:moveTo>
                  <a:lnTo>
                    <a:pt x="0" y="1446276"/>
                  </a:lnTo>
                  <a:lnTo>
                    <a:pt x="224789" y="1446276"/>
                  </a:lnTo>
                  <a:lnTo>
                    <a:pt x="224789"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52" name="CustomShape 50"/>
            <p:cNvSpPr/>
            <p:nvPr/>
          </p:nvSpPr>
          <p:spPr>
            <a:xfrm>
              <a:off x="4187563" y="3949285"/>
              <a:ext cx="198360" cy="1276200"/>
            </a:xfrm>
            <a:custGeom>
              <a:avLst/>
              <a:gdLst/>
              <a:ahLst/>
              <a:cxnLst/>
              <a:rect l="l" t="t" r="r" b="b"/>
              <a:pathLst>
                <a:path w="224789" h="1446276">
                  <a:moveTo>
                    <a:pt x="0" y="1446276"/>
                  </a:moveTo>
                  <a:lnTo>
                    <a:pt x="0" y="0"/>
                  </a:lnTo>
                  <a:lnTo>
                    <a:pt x="224789" y="0"/>
                  </a:lnTo>
                  <a:lnTo>
                    <a:pt x="224789" y="1446276"/>
                  </a:lnTo>
                  <a:lnTo>
                    <a:pt x="0" y="1446276"/>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53" name="CustomShape 51"/>
            <p:cNvSpPr/>
            <p:nvPr/>
          </p:nvSpPr>
          <p:spPr>
            <a:xfrm>
              <a:off x="4694083" y="3895285"/>
              <a:ext cx="198360" cy="1330200"/>
            </a:xfrm>
            <a:custGeom>
              <a:avLst/>
              <a:gdLst/>
              <a:ahLst/>
              <a:cxnLst/>
              <a:rect l="l" t="t" r="r" b="b"/>
              <a:pathLst>
                <a:path w="224027" h="1507998">
                  <a:moveTo>
                    <a:pt x="0" y="0"/>
                  </a:moveTo>
                  <a:lnTo>
                    <a:pt x="0" y="1507998"/>
                  </a:lnTo>
                  <a:lnTo>
                    <a:pt x="224027" y="1507998"/>
                  </a:lnTo>
                  <a:lnTo>
                    <a:pt x="224027"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54" name="CustomShape 52"/>
            <p:cNvSpPr/>
            <p:nvPr/>
          </p:nvSpPr>
          <p:spPr>
            <a:xfrm>
              <a:off x="4694083" y="3895285"/>
              <a:ext cx="198360" cy="1330200"/>
            </a:xfrm>
            <a:custGeom>
              <a:avLst/>
              <a:gdLst/>
              <a:ahLst/>
              <a:cxnLst/>
              <a:rect l="l" t="t" r="r" b="b"/>
              <a:pathLst>
                <a:path w="224027" h="1507998">
                  <a:moveTo>
                    <a:pt x="0" y="1507998"/>
                  </a:moveTo>
                  <a:lnTo>
                    <a:pt x="0" y="0"/>
                  </a:lnTo>
                  <a:lnTo>
                    <a:pt x="224027" y="0"/>
                  </a:lnTo>
                  <a:lnTo>
                    <a:pt x="224027" y="1507998"/>
                  </a:lnTo>
                  <a:lnTo>
                    <a:pt x="0" y="1507998"/>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55" name="CustomShape 53"/>
            <p:cNvSpPr/>
            <p:nvPr/>
          </p:nvSpPr>
          <p:spPr>
            <a:xfrm>
              <a:off x="5200243" y="3718885"/>
              <a:ext cx="198720" cy="1506600"/>
            </a:xfrm>
            <a:custGeom>
              <a:avLst/>
              <a:gdLst/>
              <a:ahLst/>
              <a:cxnLst/>
              <a:rect l="l" t="t" r="r" b="b"/>
              <a:pathLst>
                <a:path w="224789" h="1707641">
                  <a:moveTo>
                    <a:pt x="0" y="0"/>
                  </a:moveTo>
                  <a:lnTo>
                    <a:pt x="0" y="1707641"/>
                  </a:lnTo>
                  <a:lnTo>
                    <a:pt x="224789" y="1707641"/>
                  </a:lnTo>
                  <a:lnTo>
                    <a:pt x="224789"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56" name="CustomShape 54"/>
            <p:cNvSpPr/>
            <p:nvPr/>
          </p:nvSpPr>
          <p:spPr>
            <a:xfrm>
              <a:off x="5200243" y="3718885"/>
              <a:ext cx="198720" cy="1506600"/>
            </a:xfrm>
            <a:custGeom>
              <a:avLst/>
              <a:gdLst/>
              <a:ahLst/>
              <a:cxnLst/>
              <a:rect l="l" t="t" r="r" b="b"/>
              <a:pathLst>
                <a:path w="224789" h="1707642">
                  <a:moveTo>
                    <a:pt x="0" y="1707642"/>
                  </a:moveTo>
                  <a:lnTo>
                    <a:pt x="0" y="0"/>
                  </a:lnTo>
                  <a:lnTo>
                    <a:pt x="224789" y="0"/>
                  </a:lnTo>
                  <a:lnTo>
                    <a:pt x="224789" y="1707642"/>
                  </a:lnTo>
                  <a:lnTo>
                    <a:pt x="0" y="1707642"/>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57" name="CustomShape 55"/>
            <p:cNvSpPr/>
            <p:nvPr/>
          </p:nvSpPr>
          <p:spPr>
            <a:xfrm>
              <a:off x="5706763" y="3564805"/>
              <a:ext cx="196920" cy="1660680"/>
            </a:xfrm>
            <a:custGeom>
              <a:avLst/>
              <a:gdLst/>
              <a:ahLst/>
              <a:cxnLst/>
              <a:rect l="l" t="t" r="r" b="b"/>
              <a:pathLst>
                <a:path w="224028" h="1882139">
                  <a:moveTo>
                    <a:pt x="0" y="0"/>
                  </a:moveTo>
                  <a:lnTo>
                    <a:pt x="0" y="1882139"/>
                  </a:lnTo>
                  <a:lnTo>
                    <a:pt x="224028" y="1882139"/>
                  </a:lnTo>
                  <a:lnTo>
                    <a:pt x="224028"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58" name="CustomShape 56"/>
            <p:cNvSpPr/>
            <p:nvPr/>
          </p:nvSpPr>
          <p:spPr>
            <a:xfrm>
              <a:off x="5706763" y="3564805"/>
              <a:ext cx="196920" cy="1660680"/>
            </a:xfrm>
            <a:custGeom>
              <a:avLst/>
              <a:gdLst/>
              <a:ahLst/>
              <a:cxnLst/>
              <a:rect l="l" t="t" r="r" b="b"/>
              <a:pathLst>
                <a:path w="224028" h="1882139">
                  <a:moveTo>
                    <a:pt x="0" y="1882139"/>
                  </a:moveTo>
                  <a:lnTo>
                    <a:pt x="0" y="0"/>
                  </a:lnTo>
                  <a:lnTo>
                    <a:pt x="224028" y="0"/>
                  </a:lnTo>
                  <a:lnTo>
                    <a:pt x="224028" y="1882139"/>
                  </a:lnTo>
                  <a:lnTo>
                    <a:pt x="0" y="1882139"/>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59" name="CustomShape 57"/>
            <p:cNvSpPr/>
            <p:nvPr/>
          </p:nvSpPr>
          <p:spPr>
            <a:xfrm>
              <a:off x="6211483" y="3377605"/>
              <a:ext cx="209520" cy="1847880"/>
            </a:xfrm>
            <a:custGeom>
              <a:avLst/>
              <a:gdLst/>
              <a:ahLst/>
              <a:cxnLst/>
              <a:rect l="l" t="t" r="r" b="b"/>
              <a:pathLst>
                <a:path w="236981" h="2093976">
                  <a:moveTo>
                    <a:pt x="0" y="0"/>
                  </a:moveTo>
                  <a:lnTo>
                    <a:pt x="0" y="2093976"/>
                  </a:lnTo>
                  <a:lnTo>
                    <a:pt x="236981" y="2093976"/>
                  </a:lnTo>
                  <a:lnTo>
                    <a:pt x="236981"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60" name="CustomShape 58"/>
            <p:cNvSpPr/>
            <p:nvPr/>
          </p:nvSpPr>
          <p:spPr>
            <a:xfrm>
              <a:off x="6211483" y="3377605"/>
              <a:ext cx="209520" cy="1847880"/>
            </a:xfrm>
            <a:custGeom>
              <a:avLst/>
              <a:gdLst/>
              <a:ahLst/>
              <a:cxnLst/>
              <a:rect l="l" t="t" r="r" b="b"/>
              <a:pathLst>
                <a:path w="236981" h="2093976">
                  <a:moveTo>
                    <a:pt x="0" y="2093976"/>
                  </a:moveTo>
                  <a:lnTo>
                    <a:pt x="0" y="0"/>
                  </a:lnTo>
                  <a:lnTo>
                    <a:pt x="236981" y="0"/>
                  </a:lnTo>
                  <a:lnTo>
                    <a:pt x="236981" y="2093976"/>
                  </a:lnTo>
                  <a:lnTo>
                    <a:pt x="0" y="2093976"/>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61" name="CustomShape 59"/>
            <p:cNvSpPr/>
            <p:nvPr/>
          </p:nvSpPr>
          <p:spPr>
            <a:xfrm>
              <a:off x="6729163" y="3091765"/>
              <a:ext cx="196920" cy="2133720"/>
            </a:xfrm>
            <a:custGeom>
              <a:avLst/>
              <a:gdLst/>
              <a:ahLst/>
              <a:cxnLst/>
              <a:rect l="l" t="t" r="r" b="b"/>
              <a:pathLst>
                <a:path w="224027" h="2417825">
                  <a:moveTo>
                    <a:pt x="0" y="0"/>
                  </a:moveTo>
                  <a:lnTo>
                    <a:pt x="0" y="2417825"/>
                  </a:lnTo>
                  <a:lnTo>
                    <a:pt x="224027" y="2417825"/>
                  </a:lnTo>
                  <a:lnTo>
                    <a:pt x="224027"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62" name="CustomShape 60"/>
            <p:cNvSpPr/>
            <p:nvPr/>
          </p:nvSpPr>
          <p:spPr>
            <a:xfrm>
              <a:off x="6729163" y="3091765"/>
              <a:ext cx="196920" cy="2133720"/>
            </a:xfrm>
            <a:custGeom>
              <a:avLst/>
              <a:gdLst/>
              <a:ahLst/>
              <a:cxnLst/>
              <a:rect l="l" t="t" r="r" b="b"/>
              <a:pathLst>
                <a:path w="224027" h="2417825">
                  <a:moveTo>
                    <a:pt x="0" y="2417825"/>
                  </a:moveTo>
                  <a:lnTo>
                    <a:pt x="0" y="0"/>
                  </a:lnTo>
                  <a:lnTo>
                    <a:pt x="224027" y="0"/>
                  </a:lnTo>
                  <a:lnTo>
                    <a:pt x="224027" y="2417825"/>
                  </a:lnTo>
                  <a:lnTo>
                    <a:pt x="0" y="2417825"/>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63" name="CustomShape 61"/>
            <p:cNvSpPr/>
            <p:nvPr/>
          </p:nvSpPr>
          <p:spPr>
            <a:xfrm>
              <a:off x="7233883" y="2904565"/>
              <a:ext cx="198360" cy="2320920"/>
            </a:xfrm>
            <a:custGeom>
              <a:avLst/>
              <a:gdLst/>
              <a:ahLst/>
              <a:cxnLst/>
              <a:rect l="l" t="t" r="r" b="b"/>
              <a:pathLst>
                <a:path w="224790" h="2629661">
                  <a:moveTo>
                    <a:pt x="0" y="0"/>
                  </a:moveTo>
                  <a:lnTo>
                    <a:pt x="0" y="2629661"/>
                  </a:lnTo>
                  <a:lnTo>
                    <a:pt x="224790" y="2629661"/>
                  </a:lnTo>
                  <a:lnTo>
                    <a:pt x="224790" y="0"/>
                  </a:lnTo>
                  <a:lnTo>
                    <a:pt x="0" y="0"/>
                  </a:lnTo>
                  <a:close/>
                </a:path>
              </a:pathLst>
            </a:custGeom>
            <a:solidFill>
              <a:srgbClr val="0000FF"/>
            </a:solidFill>
            <a:ln>
              <a:noFill/>
            </a:ln>
          </p:spPr>
          <p:style>
            <a:lnRef idx="0">
              <a:scrgbClr r="0" g="0" b="0"/>
            </a:lnRef>
            <a:fillRef idx="0">
              <a:scrgbClr r="0" g="0" b="0"/>
            </a:fillRef>
            <a:effectRef idx="0">
              <a:scrgbClr r="0" g="0" b="0"/>
            </a:effectRef>
            <a:fontRef idx="minor"/>
          </p:style>
        </p:sp>
        <p:sp>
          <p:nvSpPr>
            <p:cNvPr id="64" name="CustomShape 62"/>
            <p:cNvSpPr/>
            <p:nvPr/>
          </p:nvSpPr>
          <p:spPr>
            <a:xfrm>
              <a:off x="7233883" y="2904565"/>
              <a:ext cx="198360" cy="2320920"/>
            </a:xfrm>
            <a:custGeom>
              <a:avLst/>
              <a:gdLst/>
              <a:ahLst/>
              <a:cxnLst/>
              <a:rect l="l" t="t" r="r" b="b"/>
              <a:pathLst>
                <a:path w="224790" h="2629662">
                  <a:moveTo>
                    <a:pt x="0" y="2629662"/>
                  </a:moveTo>
                  <a:lnTo>
                    <a:pt x="0" y="0"/>
                  </a:lnTo>
                  <a:lnTo>
                    <a:pt x="224790" y="0"/>
                  </a:lnTo>
                  <a:lnTo>
                    <a:pt x="224790" y="2629662"/>
                  </a:lnTo>
                  <a:lnTo>
                    <a:pt x="0" y="2629662"/>
                  </a:lnTo>
                  <a:close/>
                </a:path>
              </a:pathLst>
            </a:custGeom>
            <a:noFill/>
            <a:ln w="12600">
              <a:solidFill>
                <a:srgbClr val="000000"/>
              </a:solidFill>
              <a:round/>
            </a:ln>
          </p:spPr>
          <p:style>
            <a:lnRef idx="0">
              <a:scrgbClr r="0" g="0" b="0"/>
            </a:lnRef>
            <a:fillRef idx="0">
              <a:scrgbClr r="0" g="0" b="0"/>
            </a:fillRef>
            <a:effectRef idx="0">
              <a:scrgbClr r="0" g="0" b="0"/>
            </a:effectRef>
            <a:fontRef idx="minor"/>
          </p:style>
        </p:sp>
        <p:sp>
          <p:nvSpPr>
            <p:cNvPr id="65" name="CustomShape 63"/>
            <p:cNvSpPr/>
            <p:nvPr/>
          </p:nvSpPr>
          <p:spPr>
            <a:xfrm>
              <a:off x="1999843" y="2641045"/>
              <a:ext cx="360" cy="2638440"/>
            </a:xfrm>
            <a:custGeom>
              <a:avLst/>
              <a:gdLst/>
              <a:ahLst/>
              <a:cxnLst/>
              <a:rect l="l" t="t" r="r" b="b"/>
              <a:pathLst>
                <a:path h="2990850">
                  <a:moveTo>
                    <a:pt x="0" y="0"/>
                  </a:moveTo>
                  <a:lnTo>
                    <a:pt x="0" y="299085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6" name="CustomShape 64"/>
            <p:cNvSpPr/>
            <p:nvPr/>
          </p:nvSpPr>
          <p:spPr>
            <a:xfrm>
              <a:off x="1944403" y="5225485"/>
              <a:ext cx="55440" cy="360"/>
            </a:xfrm>
            <a:custGeom>
              <a:avLst/>
              <a:gdLst/>
              <a:ahLst/>
              <a:cxnLst/>
              <a:rect l="l" t="t" r="r" b="b"/>
              <a:pathLst>
                <a:path w="3053">
                  <a:moveTo>
                    <a:pt x="0" y="0"/>
                  </a:moveTo>
                  <a:lnTo>
                    <a:pt x="-305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7" name="CustomShape 65"/>
            <p:cNvSpPr/>
            <p:nvPr/>
          </p:nvSpPr>
          <p:spPr>
            <a:xfrm>
              <a:off x="1944403" y="4796725"/>
              <a:ext cx="55440" cy="360"/>
            </a:xfrm>
            <a:custGeom>
              <a:avLst/>
              <a:gdLst/>
              <a:ahLst/>
              <a:cxnLst/>
              <a:rect l="l" t="t" r="r" b="b"/>
              <a:pathLst>
                <a:path w="3053">
                  <a:moveTo>
                    <a:pt x="0" y="0"/>
                  </a:moveTo>
                  <a:lnTo>
                    <a:pt x="-305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8" name="CustomShape 66"/>
            <p:cNvSpPr/>
            <p:nvPr/>
          </p:nvSpPr>
          <p:spPr>
            <a:xfrm>
              <a:off x="1944403" y="4368325"/>
              <a:ext cx="55440" cy="360"/>
            </a:xfrm>
            <a:custGeom>
              <a:avLst/>
              <a:gdLst/>
              <a:ahLst/>
              <a:cxnLst/>
              <a:rect l="l" t="t" r="r" b="b"/>
              <a:pathLst>
                <a:path w="3053">
                  <a:moveTo>
                    <a:pt x="0" y="0"/>
                  </a:moveTo>
                  <a:lnTo>
                    <a:pt x="-305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69" name="CustomShape 67"/>
            <p:cNvSpPr/>
            <p:nvPr/>
          </p:nvSpPr>
          <p:spPr>
            <a:xfrm>
              <a:off x="1944403" y="3938125"/>
              <a:ext cx="55440" cy="360"/>
            </a:xfrm>
            <a:custGeom>
              <a:avLst/>
              <a:gdLst/>
              <a:ahLst/>
              <a:cxnLst/>
              <a:rect l="l" t="t" r="r" b="b"/>
              <a:pathLst>
                <a:path w="3053">
                  <a:moveTo>
                    <a:pt x="0" y="0"/>
                  </a:moveTo>
                  <a:lnTo>
                    <a:pt x="-305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0" name="CustomShape 68"/>
            <p:cNvSpPr/>
            <p:nvPr/>
          </p:nvSpPr>
          <p:spPr>
            <a:xfrm>
              <a:off x="1944403" y="3498205"/>
              <a:ext cx="55440" cy="360"/>
            </a:xfrm>
            <a:custGeom>
              <a:avLst/>
              <a:gdLst/>
              <a:ahLst/>
              <a:cxnLst/>
              <a:rect l="l" t="t" r="r" b="b"/>
              <a:pathLst>
                <a:path w="3053">
                  <a:moveTo>
                    <a:pt x="0" y="0"/>
                  </a:moveTo>
                  <a:lnTo>
                    <a:pt x="-305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1" name="CustomShape 69"/>
            <p:cNvSpPr/>
            <p:nvPr/>
          </p:nvSpPr>
          <p:spPr>
            <a:xfrm>
              <a:off x="1944403" y="3069805"/>
              <a:ext cx="55440" cy="360"/>
            </a:xfrm>
            <a:custGeom>
              <a:avLst/>
              <a:gdLst/>
              <a:ahLst/>
              <a:cxnLst/>
              <a:rect l="l" t="t" r="r" b="b"/>
              <a:pathLst>
                <a:path w="3053">
                  <a:moveTo>
                    <a:pt x="0" y="0"/>
                  </a:moveTo>
                  <a:lnTo>
                    <a:pt x="-305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2" name="CustomShape 70"/>
            <p:cNvSpPr/>
            <p:nvPr/>
          </p:nvSpPr>
          <p:spPr>
            <a:xfrm>
              <a:off x="1944403" y="2641045"/>
              <a:ext cx="55440" cy="360"/>
            </a:xfrm>
            <a:custGeom>
              <a:avLst/>
              <a:gdLst/>
              <a:ahLst/>
              <a:cxnLst/>
              <a:rect l="l" t="t" r="r" b="b"/>
              <a:pathLst>
                <a:path w="3053">
                  <a:moveTo>
                    <a:pt x="0" y="0"/>
                  </a:moveTo>
                  <a:lnTo>
                    <a:pt x="-305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3" name="CustomShape 71"/>
            <p:cNvSpPr/>
            <p:nvPr/>
          </p:nvSpPr>
          <p:spPr>
            <a:xfrm>
              <a:off x="1999843" y="5225485"/>
              <a:ext cx="5586480" cy="360"/>
            </a:xfrm>
            <a:custGeom>
              <a:avLst/>
              <a:gdLst/>
              <a:ahLst/>
              <a:cxnLst/>
              <a:rect l="l" t="t" r="r" b="b"/>
              <a:pathLst>
                <a:path w="6332220">
                  <a:moveTo>
                    <a:pt x="0" y="0"/>
                  </a:moveTo>
                  <a:lnTo>
                    <a:pt x="633222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4" name="CustomShape 72"/>
            <p:cNvSpPr/>
            <p:nvPr/>
          </p:nvSpPr>
          <p:spPr>
            <a:xfrm>
              <a:off x="250492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5" name="CustomShape 73"/>
            <p:cNvSpPr/>
            <p:nvPr/>
          </p:nvSpPr>
          <p:spPr>
            <a:xfrm>
              <a:off x="301108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6" name="CustomShape 74"/>
            <p:cNvSpPr/>
            <p:nvPr/>
          </p:nvSpPr>
          <p:spPr>
            <a:xfrm>
              <a:off x="352876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7" name="CustomShape 75"/>
            <p:cNvSpPr/>
            <p:nvPr/>
          </p:nvSpPr>
          <p:spPr>
            <a:xfrm>
              <a:off x="403348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8" name="CustomShape 76"/>
            <p:cNvSpPr/>
            <p:nvPr/>
          </p:nvSpPr>
          <p:spPr>
            <a:xfrm>
              <a:off x="454000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9" name="CustomShape 77"/>
            <p:cNvSpPr/>
            <p:nvPr/>
          </p:nvSpPr>
          <p:spPr>
            <a:xfrm>
              <a:off x="504652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0" name="CustomShape 78"/>
            <p:cNvSpPr/>
            <p:nvPr/>
          </p:nvSpPr>
          <p:spPr>
            <a:xfrm>
              <a:off x="555268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1" name="CustomShape 79"/>
            <p:cNvSpPr/>
            <p:nvPr/>
          </p:nvSpPr>
          <p:spPr>
            <a:xfrm>
              <a:off x="605776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2" name="CustomShape 80"/>
            <p:cNvSpPr/>
            <p:nvPr/>
          </p:nvSpPr>
          <p:spPr>
            <a:xfrm>
              <a:off x="657508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3" name="CustomShape 81"/>
            <p:cNvSpPr/>
            <p:nvPr/>
          </p:nvSpPr>
          <p:spPr>
            <a:xfrm>
              <a:off x="707980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4" name="CustomShape 82"/>
            <p:cNvSpPr/>
            <p:nvPr/>
          </p:nvSpPr>
          <p:spPr>
            <a:xfrm>
              <a:off x="7586323" y="5225485"/>
              <a:ext cx="360" cy="55440"/>
            </a:xfrm>
            <a:custGeom>
              <a:avLst/>
              <a:gdLst/>
              <a:ahLst/>
              <a:cxnLst/>
              <a:rect l="l" t="t" r="r" b="b"/>
              <a:pathLst>
                <a:path h="3814">
                  <a:moveTo>
                    <a:pt x="0" y="-3814"/>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5" name="CustomShape 83"/>
            <p:cNvSpPr/>
            <p:nvPr/>
          </p:nvSpPr>
          <p:spPr>
            <a:xfrm>
              <a:off x="1271414" y="1707777"/>
              <a:ext cx="6568221" cy="3805517"/>
            </a:xfrm>
            <a:custGeom>
              <a:avLst/>
              <a:gdLst/>
              <a:ahLst/>
              <a:cxnLst/>
              <a:rect l="l" t="t" r="r" b="b"/>
              <a:pathLst>
                <a:path w="21600" h="21600">
                  <a:moveTo>
                    <a:pt x="0" y="0"/>
                  </a:moveTo>
                  <a:lnTo>
                    <a:pt x="21600" y="0"/>
                  </a:lnTo>
                  <a:lnTo>
                    <a:pt x="21600" y="21600"/>
                  </a:lnTo>
                  <a:lnTo>
                    <a:pt x="0" y="21600"/>
                  </a:lnTo>
                  <a:lnTo>
                    <a:pt x="0" y="0"/>
                  </a:lnTo>
                  <a:close/>
                </a:path>
              </a:pathLst>
            </a:custGeom>
            <a:noFill/>
            <a:ln w="12600">
              <a:solidFill>
                <a:srgbClr val="000000"/>
              </a:solidFill>
              <a:miter/>
            </a:ln>
          </p:spPr>
          <p:style>
            <a:lnRef idx="0">
              <a:scrgbClr r="0" g="0" b="0"/>
            </a:lnRef>
            <a:fillRef idx="0">
              <a:scrgbClr r="0" g="0" b="0"/>
            </a:fillRef>
            <a:effectRef idx="0">
              <a:scrgbClr r="0" g="0" b="0"/>
            </a:effectRef>
            <a:fontRef idx="minor"/>
          </p:style>
          <p:txBody>
            <a:bodyPr lIns="0" tIns="115560" rIns="0" bIns="0" anchor="b"/>
            <a:lstStyle/>
            <a:p>
              <a:pPr marL="823680">
                <a:spcBef>
                  <a:spcPts val="374"/>
                </a:spcBef>
              </a:pPr>
              <a:r>
                <a:rPr lang="en-US" sz="1400" b="0" strike="noStrike" spc="-1" dirty="0" smtClean="0">
                  <a:solidFill>
                    <a:srgbClr val="000000"/>
                  </a:solidFill>
                </a:rPr>
                <a:t>1995</a:t>
              </a:r>
              <a:r>
                <a:rPr lang="en-US" sz="1400" spc="-1" dirty="0">
                  <a:solidFill>
                    <a:srgbClr val="000000"/>
                  </a:solidFill>
                </a:rPr>
                <a:t> </a:t>
              </a:r>
              <a:r>
                <a:rPr lang="en-US" sz="1400" spc="-1" dirty="0" smtClean="0">
                  <a:solidFill>
                    <a:srgbClr val="000000"/>
                  </a:solidFill>
                </a:rPr>
                <a:t>   </a:t>
              </a:r>
              <a:r>
                <a:rPr lang="en-US" sz="1400" b="0" strike="noStrike" spc="-1" dirty="0" smtClean="0">
                  <a:solidFill>
                    <a:srgbClr val="000000"/>
                  </a:solidFill>
                </a:rPr>
                <a:t>1996</a:t>
              </a:r>
              <a:r>
                <a:rPr lang="en-US" sz="1400" b="0" strike="noStrike" spc="-1" dirty="0">
                  <a:solidFill>
                    <a:srgbClr val="000000"/>
                  </a:solidFill>
                </a:rPr>
                <a:t>	</a:t>
              </a:r>
              <a:r>
                <a:rPr lang="en-US" sz="1400" b="0" strike="noStrike" spc="-1" dirty="0" smtClean="0">
                  <a:solidFill>
                    <a:srgbClr val="000000"/>
                  </a:solidFill>
                </a:rPr>
                <a:t>1997    1998</a:t>
              </a:r>
              <a:r>
                <a:rPr lang="en-US" sz="1400" b="0" strike="noStrike" spc="-1" dirty="0">
                  <a:solidFill>
                    <a:srgbClr val="000000"/>
                  </a:solidFill>
                </a:rPr>
                <a:t>	</a:t>
              </a:r>
              <a:r>
                <a:rPr lang="en-US" sz="1400" b="0" strike="noStrike" spc="-1" dirty="0" smtClean="0">
                  <a:solidFill>
                    <a:srgbClr val="000000"/>
                  </a:solidFill>
                </a:rPr>
                <a:t>  1999</a:t>
              </a:r>
              <a:r>
                <a:rPr lang="en-US" sz="1400" spc="-1" dirty="0">
                  <a:solidFill>
                    <a:srgbClr val="000000"/>
                  </a:solidFill>
                </a:rPr>
                <a:t> </a:t>
              </a:r>
              <a:r>
                <a:rPr lang="en-US" sz="1400" spc="-1" dirty="0" smtClean="0">
                  <a:solidFill>
                    <a:srgbClr val="000000"/>
                  </a:solidFill>
                </a:rPr>
                <a:t>    </a:t>
              </a:r>
              <a:r>
                <a:rPr lang="en-US" sz="1400" b="0" strike="noStrike" spc="-1" dirty="0" smtClean="0">
                  <a:solidFill>
                    <a:srgbClr val="000000"/>
                  </a:solidFill>
                </a:rPr>
                <a:t>2000</a:t>
              </a:r>
              <a:r>
                <a:rPr lang="en-US" sz="1400" spc="-1" dirty="0">
                  <a:solidFill>
                    <a:srgbClr val="000000"/>
                  </a:solidFill>
                </a:rPr>
                <a:t> </a:t>
              </a:r>
              <a:r>
                <a:rPr lang="en-US" sz="1400" spc="-1" dirty="0" smtClean="0">
                  <a:solidFill>
                    <a:srgbClr val="000000"/>
                  </a:solidFill>
                </a:rPr>
                <a:t>   </a:t>
              </a:r>
              <a:r>
                <a:rPr lang="en-US" sz="1400" b="0" strike="noStrike" spc="-1" dirty="0" smtClean="0">
                  <a:solidFill>
                    <a:srgbClr val="000000"/>
                  </a:solidFill>
                </a:rPr>
                <a:t>2001</a:t>
              </a:r>
              <a:r>
                <a:rPr lang="en-US" sz="1400" spc="-1" dirty="0">
                  <a:solidFill>
                    <a:srgbClr val="000000"/>
                  </a:solidFill>
                </a:rPr>
                <a:t> </a:t>
              </a:r>
              <a:r>
                <a:rPr lang="en-US" sz="1400" spc="-1" dirty="0" smtClean="0">
                  <a:solidFill>
                    <a:srgbClr val="000000"/>
                  </a:solidFill>
                </a:rPr>
                <a:t>   </a:t>
              </a:r>
              <a:r>
                <a:rPr lang="en-US" sz="1400" b="0" strike="noStrike" spc="-1" dirty="0" smtClean="0">
                  <a:solidFill>
                    <a:srgbClr val="000000"/>
                  </a:solidFill>
                </a:rPr>
                <a:t>2002</a:t>
              </a:r>
              <a:r>
                <a:rPr lang="en-US" sz="1400" spc="-1" dirty="0">
                  <a:solidFill>
                    <a:srgbClr val="000000"/>
                  </a:solidFill>
                </a:rPr>
                <a:t> </a:t>
              </a:r>
              <a:r>
                <a:rPr lang="en-US" sz="1400" spc="-1" dirty="0" smtClean="0">
                  <a:solidFill>
                    <a:srgbClr val="000000"/>
                  </a:solidFill>
                </a:rPr>
                <a:t>   </a:t>
              </a:r>
              <a:r>
                <a:rPr lang="en-US" sz="1400" b="0" strike="noStrike" spc="-1" dirty="0" smtClean="0">
                  <a:solidFill>
                    <a:srgbClr val="000000"/>
                  </a:solidFill>
                </a:rPr>
                <a:t>2003</a:t>
              </a:r>
              <a:r>
                <a:rPr lang="en-US" sz="1400" spc="-1" dirty="0">
                  <a:solidFill>
                    <a:srgbClr val="000000"/>
                  </a:solidFill>
                </a:rPr>
                <a:t> </a:t>
              </a:r>
              <a:r>
                <a:rPr lang="en-US" sz="1400" spc="-1" dirty="0" smtClean="0">
                  <a:solidFill>
                    <a:srgbClr val="000000"/>
                  </a:solidFill>
                </a:rPr>
                <a:t>   </a:t>
              </a:r>
              <a:r>
                <a:rPr lang="en-US" sz="1400" b="0" strike="noStrike" spc="-1" dirty="0" smtClean="0">
                  <a:solidFill>
                    <a:srgbClr val="000000"/>
                  </a:solidFill>
                </a:rPr>
                <a:t>2004    2005e</a:t>
              </a:r>
              <a:endParaRPr lang="en-US" sz="1400" b="0" strike="noStrike" spc="-1" dirty="0">
                <a:solidFill>
                  <a:srgbClr val="000000"/>
                </a:solidFill>
              </a:endParaRPr>
            </a:p>
          </p:txBody>
        </p:sp>
        <p:pic>
          <p:nvPicPr>
            <p:cNvPr id="86" name="object 85"/>
            <p:cNvPicPr/>
            <p:nvPr/>
          </p:nvPicPr>
          <p:blipFill>
            <a:blip r:embed="rId2"/>
            <a:stretch/>
          </p:blipFill>
          <p:spPr>
            <a:xfrm>
              <a:off x="1014163" y="3289045"/>
              <a:ext cx="347760" cy="1298520"/>
            </a:xfrm>
            <a:prstGeom prst="rect">
              <a:avLst/>
            </a:prstGeom>
            <a:ln>
              <a:noFill/>
            </a:ln>
          </p:spPr>
        </p:pic>
        <p:sp>
          <p:nvSpPr>
            <p:cNvPr id="87" name="Rectangle 86"/>
            <p:cNvSpPr/>
            <p:nvPr/>
          </p:nvSpPr>
          <p:spPr>
            <a:xfrm>
              <a:off x="1473287" y="2442440"/>
              <a:ext cx="393056" cy="338554"/>
            </a:xfrm>
            <a:prstGeom prst="rect">
              <a:avLst/>
            </a:prstGeom>
          </p:spPr>
          <p:txBody>
            <a:bodyPr wrap="none">
              <a:spAutoFit/>
            </a:bodyPr>
            <a:lstStyle/>
            <a:p>
              <a:r>
                <a:rPr lang="en-US" sz="1600" smtClean="0"/>
                <a:t>60</a:t>
              </a:r>
              <a:endParaRPr lang="en-US" sz="1600"/>
            </a:p>
          </p:txBody>
        </p:sp>
        <p:sp>
          <p:nvSpPr>
            <p:cNvPr id="88" name="Rectangle 87"/>
            <p:cNvSpPr/>
            <p:nvPr/>
          </p:nvSpPr>
          <p:spPr>
            <a:xfrm>
              <a:off x="1471773" y="2885139"/>
              <a:ext cx="393056" cy="338554"/>
            </a:xfrm>
            <a:prstGeom prst="rect">
              <a:avLst/>
            </a:prstGeom>
          </p:spPr>
          <p:txBody>
            <a:bodyPr wrap="none">
              <a:spAutoFit/>
            </a:bodyPr>
            <a:lstStyle/>
            <a:p>
              <a:r>
                <a:rPr lang="en-US" sz="1600" smtClean="0"/>
                <a:t>50</a:t>
              </a:r>
              <a:endParaRPr lang="en-US" sz="1600"/>
            </a:p>
          </p:txBody>
        </p:sp>
        <p:sp>
          <p:nvSpPr>
            <p:cNvPr id="89" name="Rectangle 88"/>
            <p:cNvSpPr/>
            <p:nvPr/>
          </p:nvSpPr>
          <p:spPr>
            <a:xfrm>
              <a:off x="1471272" y="3313539"/>
              <a:ext cx="392800" cy="338554"/>
            </a:xfrm>
            <a:prstGeom prst="rect">
              <a:avLst/>
            </a:prstGeom>
          </p:spPr>
          <p:txBody>
            <a:bodyPr wrap="none">
              <a:spAutoFit/>
            </a:bodyPr>
            <a:lstStyle/>
            <a:p>
              <a:r>
                <a:rPr lang="en-US" sz="1600" spc="-1" smtClean="0">
                  <a:solidFill>
                    <a:srgbClr val="000000"/>
                  </a:solidFill>
                </a:rPr>
                <a:t>40</a:t>
              </a:r>
              <a:endParaRPr lang="en-US" sz="1600"/>
            </a:p>
          </p:txBody>
        </p:sp>
        <p:sp>
          <p:nvSpPr>
            <p:cNvPr id="90" name="Rectangle 89"/>
            <p:cNvSpPr/>
            <p:nvPr/>
          </p:nvSpPr>
          <p:spPr>
            <a:xfrm>
              <a:off x="1470894" y="3789293"/>
              <a:ext cx="392800" cy="338554"/>
            </a:xfrm>
            <a:prstGeom prst="rect">
              <a:avLst/>
            </a:prstGeom>
          </p:spPr>
          <p:txBody>
            <a:bodyPr wrap="none">
              <a:spAutoFit/>
            </a:bodyPr>
            <a:lstStyle/>
            <a:p>
              <a:r>
                <a:rPr lang="en-US" sz="1600" spc="-1" smtClean="0">
                  <a:solidFill>
                    <a:srgbClr val="000000"/>
                  </a:solidFill>
                </a:rPr>
                <a:t>30</a:t>
              </a:r>
              <a:endParaRPr lang="en-US" sz="1600"/>
            </a:p>
          </p:txBody>
        </p:sp>
        <p:sp>
          <p:nvSpPr>
            <p:cNvPr id="91" name="Rectangle 90"/>
            <p:cNvSpPr/>
            <p:nvPr/>
          </p:nvSpPr>
          <p:spPr>
            <a:xfrm>
              <a:off x="1470449" y="4174992"/>
              <a:ext cx="393056" cy="338554"/>
            </a:xfrm>
            <a:prstGeom prst="rect">
              <a:avLst/>
            </a:prstGeom>
          </p:spPr>
          <p:txBody>
            <a:bodyPr wrap="none">
              <a:spAutoFit/>
            </a:bodyPr>
            <a:lstStyle/>
            <a:p>
              <a:r>
                <a:rPr lang="is-IS" sz="1600" smtClean="0"/>
                <a:t>20</a:t>
              </a:r>
              <a:endParaRPr lang="is-IS" sz="1600"/>
            </a:p>
          </p:txBody>
        </p:sp>
        <p:sp>
          <p:nvSpPr>
            <p:cNvPr id="92" name="Rectangle 91"/>
            <p:cNvSpPr/>
            <p:nvPr/>
          </p:nvSpPr>
          <p:spPr>
            <a:xfrm>
              <a:off x="1470577" y="4617691"/>
              <a:ext cx="392800" cy="338554"/>
            </a:xfrm>
            <a:prstGeom prst="rect">
              <a:avLst/>
            </a:prstGeom>
          </p:spPr>
          <p:txBody>
            <a:bodyPr wrap="none">
              <a:spAutoFit/>
            </a:bodyPr>
            <a:lstStyle/>
            <a:p>
              <a:r>
                <a:rPr lang="en-US" sz="1600" spc="-1" smtClean="0">
                  <a:solidFill>
                    <a:srgbClr val="000000"/>
                  </a:solidFill>
                </a:rPr>
                <a:t>10</a:t>
              </a:r>
              <a:endParaRPr lang="en-US" sz="1600"/>
            </a:p>
          </p:txBody>
        </p:sp>
        <p:sp>
          <p:nvSpPr>
            <p:cNvPr id="93" name="Rectangle 92"/>
            <p:cNvSpPr/>
            <p:nvPr/>
          </p:nvSpPr>
          <p:spPr>
            <a:xfrm>
              <a:off x="1531781" y="5035898"/>
              <a:ext cx="288862" cy="338554"/>
            </a:xfrm>
            <a:prstGeom prst="rect">
              <a:avLst/>
            </a:prstGeom>
          </p:spPr>
          <p:txBody>
            <a:bodyPr wrap="none">
              <a:spAutoFit/>
            </a:bodyPr>
            <a:lstStyle/>
            <a:p>
              <a:r>
                <a:rPr lang="en-US" sz="1600" smtClean="0"/>
                <a:t>0</a:t>
              </a:r>
              <a:endParaRPr lang="en-US" sz="1600"/>
            </a:p>
          </p:txBody>
        </p:sp>
      </p:grpSp>
      <p:sp>
        <p:nvSpPr>
          <p:cNvPr id="94" name="CustomShape 84"/>
          <p:cNvSpPr/>
          <p:nvPr/>
        </p:nvSpPr>
        <p:spPr>
          <a:xfrm>
            <a:off x="544924" y="5566765"/>
            <a:ext cx="8145677" cy="961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14480" rIns="0" bIns="0"/>
          <a:lstStyle/>
          <a:p>
            <a:pPr marL="77760" algn="r">
              <a:spcBef>
                <a:spcPts val="899"/>
              </a:spcBef>
            </a:pPr>
            <a:r>
              <a:rPr lang="en-US" sz="1400" spc="-1" dirty="0">
                <a:solidFill>
                  <a:srgbClr val="000000"/>
                </a:solidFill>
              </a:rPr>
              <a:t>Source: China Paper </a:t>
            </a:r>
            <a:r>
              <a:rPr lang="en-US" sz="1400" spc="-1" dirty="0" smtClean="0">
                <a:solidFill>
                  <a:srgbClr val="000000"/>
                </a:solidFill>
              </a:rPr>
              <a:t>Association</a:t>
            </a:r>
          </a:p>
          <a:p>
            <a:pPr marL="77760" algn="ctr">
              <a:spcBef>
                <a:spcPts val="1148"/>
              </a:spcBef>
            </a:pPr>
            <a:r>
              <a:rPr lang="en-US" b="1" strike="noStrike" spc="-1" dirty="0" err="1" smtClean="0">
                <a:solidFill>
                  <a:srgbClr val="000000"/>
                </a:solidFill>
                <a:latin typeface="+mj-lt"/>
              </a:rPr>
              <a:t>Tốc</a:t>
            </a:r>
            <a:r>
              <a:rPr lang="en-US" b="1" strike="noStrike" spc="-1" dirty="0" smtClean="0">
                <a:solidFill>
                  <a:srgbClr val="000000"/>
                </a:solidFill>
                <a:latin typeface="+mj-lt"/>
              </a:rPr>
              <a:t> </a:t>
            </a:r>
            <a:r>
              <a:rPr lang="en-US" b="1" strike="noStrike" spc="-1" dirty="0" err="1" smtClean="0">
                <a:solidFill>
                  <a:srgbClr val="000000"/>
                </a:solidFill>
                <a:latin typeface="+mj-lt"/>
              </a:rPr>
              <a:t>độ</a:t>
            </a:r>
            <a:r>
              <a:rPr lang="en-US" b="1" strike="noStrike" spc="-1" dirty="0" smtClean="0">
                <a:solidFill>
                  <a:srgbClr val="000000"/>
                </a:solidFill>
                <a:latin typeface="+mj-lt"/>
              </a:rPr>
              <a:t> </a:t>
            </a:r>
            <a:r>
              <a:rPr lang="en-US" b="1" strike="noStrike" spc="-1" dirty="0" err="1" smtClean="0">
                <a:solidFill>
                  <a:srgbClr val="000000"/>
                </a:solidFill>
                <a:latin typeface="+mj-lt"/>
              </a:rPr>
              <a:t>tăng</a:t>
            </a:r>
            <a:r>
              <a:rPr lang="en-US" b="1" strike="noStrike" spc="-1" dirty="0" smtClean="0">
                <a:solidFill>
                  <a:srgbClr val="000000"/>
                </a:solidFill>
                <a:latin typeface="+mj-lt"/>
              </a:rPr>
              <a:t> </a:t>
            </a:r>
            <a:r>
              <a:rPr lang="en-US" b="1" strike="noStrike" spc="-1" dirty="0" err="1" smtClean="0">
                <a:solidFill>
                  <a:srgbClr val="000000"/>
                </a:solidFill>
                <a:latin typeface="+mj-lt"/>
              </a:rPr>
              <a:t>tr</a:t>
            </a:r>
            <a:r>
              <a:rPr lang="vi-VN" b="1" strike="noStrike" spc="-1" dirty="0" smtClean="0">
                <a:solidFill>
                  <a:srgbClr val="000000"/>
                </a:solidFill>
                <a:latin typeface="+mj-lt"/>
              </a:rPr>
              <a:t>ư</a:t>
            </a:r>
            <a:r>
              <a:rPr lang="en-US" b="1" strike="noStrike" spc="-1" dirty="0" err="1" smtClean="0">
                <a:solidFill>
                  <a:srgbClr val="000000"/>
                </a:solidFill>
                <a:latin typeface="+mj-lt"/>
              </a:rPr>
              <a:t>ởng</a:t>
            </a:r>
            <a:r>
              <a:rPr lang="en-US" b="1" strike="noStrike" spc="-1" dirty="0" smtClean="0">
                <a:solidFill>
                  <a:srgbClr val="000000"/>
                </a:solidFill>
                <a:latin typeface="+mj-lt"/>
              </a:rPr>
              <a:t> </a:t>
            </a:r>
            <a:r>
              <a:rPr lang="en-US" b="1" strike="noStrike" spc="-1" dirty="0" err="1" smtClean="0">
                <a:solidFill>
                  <a:srgbClr val="000000"/>
                </a:solidFill>
                <a:latin typeface="+mj-lt"/>
              </a:rPr>
              <a:t>sản</a:t>
            </a:r>
            <a:r>
              <a:rPr lang="en-US" b="1" strike="noStrike" spc="-1" dirty="0" smtClean="0">
                <a:solidFill>
                  <a:srgbClr val="000000"/>
                </a:solidFill>
                <a:latin typeface="+mj-lt"/>
              </a:rPr>
              <a:t> </a:t>
            </a:r>
            <a:r>
              <a:rPr lang="en-US" b="1" strike="noStrike" spc="-1" dirty="0" err="1" smtClean="0">
                <a:solidFill>
                  <a:srgbClr val="000000"/>
                </a:solidFill>
                <a:latin typeface="+mj-lt"/>
              </a:rPr>
              <a:t>xuất</a:t>
            </a:r>
            <a:r>
              <a:rPr lang="en-US" b="1" strike="noStrike" spc="-1" dirty="0" smtClean="0">
                <a:solidFill>
                  <a:srgbClr val="000000"/>
                </a:solidFill>
                <a:latin typeface="+mj-lt"/>
              </a:rPr>
              <a:t> </a:t>
            </a:r>
            <a:r>
              <a:rPr lang="en-US" b="1" strike="noStrike" spc="-1" dirty="0" err="1" smtClean="0">
                <a:solidFill>
                  <a:srgbClr val="000000"/>
                </a:solidFill>
                <a:latin typeface="+mj-lt"/>
              </a:rPr>
              <a:t>giấy</a:t>
            </a:r>
            <a:r>
              <a:rPr lang="en-US" b="1" strike="noStrike" spc="-1" dirty="0" smtClean="0">
                <a:solidFill>
                  <a:srgbClr val="000000"/>
                </a:solidFill>
                <a:latin typeface="+mj-lt"/>
              </a:rPr>
              <a:t> </a:t>
            </a:r>
            <a:r>
              <a:rPr lang="en-US" b="1" strike="noStrike" spc="-1" dirty="0" err="1" smtClean="0">
                <a:solidFill>
                  <a:srgbClr val="000000"/>
                </a:solidFill>
                <a:latin typeface="+mj-lt"/>
              </a:rPr>
              <a:t>và</a:t>
            </a:r>
            <a:r>
              <a:rPr lang="en-US" b="1" strike="noStrike" spc="-1" dirty="0" smtClean="0">
                <a:solidFill>
                  <a:srgbClr val="000000"/>
                </a:solidFill>
                <a:latin typeface="+mj-lt"/>
              </a:rPr>
              <a:t> </a:t>
            </a:r>
            <a:r>
              <a:rPr lang="en-US" b="1" strike="noStrike" spc="-1" dirty="0" err="1" smtClean="0">
                <a:solidFill>
                  <a:srgbClr val="000000"/>
                </a:solidFill>
                <a:latin typeface="+mj-lt"/>
              </a:rPr>
              <a:t>bìa</a:t>
            </a:r>
            <a:r>
              <a:rPr lang="en-US" b="1" strike="noStrike" spc="-1" dirty="0" smtClean="0">
                <a:solidFill>
                  <a:srgbClr val="000000"/>
                </a:solidFill>
                <a:latin typeface="+mj-lt"/>
              </a:rPr>
              <a:t> </a:t>
            </a:r>
            <a:r>
              <a:rPr lang="en-US" b="1" strike="noStrike" spc="-1" dirty="0" err="1" smtClean="0">
                <a:solidFill>
                  <a:srgbClr val="000000"/>
                </a:solidFill>
                <a:latin typeface="+mj-lt"/>
              </a:rPr>
              <a:t>tại</a:t>
            </a:r>
            <a:r>
              <a:rPr lang="en-US" b="1" strike="noStrike" spc="-1" dirty="0" smtClean="0">
                <a:solidFill>
                  <a:srgbClr val="000000"/>
                </a:solidFill>
                <a:latin typeface="+mj-lt"/>
              </a:rPr>
              <a:t> </a:t>
            </a:r>
            <a:r>
              <a:rPr lang="en-US" b="1" strike="noStrike" spc="-1" dirty="0" err="1" smtClean="0">
                <a:solidFill>
                  <a:srgbClr val="000000"/>
                </a:solidFill>
                <a:latin typeface="+mj-lt"/>
              </a:rPr>
              <a:t>Trung</a:t>
            </a:r>
            <a:r>
              <a:rPr lang="en-US" b="1" strike="noStrike" spc="-1" dirty="0" smtClean="0">
                <a:solidFill>
                  <a:srgbClr val="000000"/>
                </a:solidFill>
                <a:latin typeface="+mj-lt"/>
              </a:rPr>
              <a:t> </a:t>
            </a:r>
            <a:r>
              <a:rPr lang="en-US" b="1" strike="noStrike" spc="-1" dirty="0" err="1" smtClean="0">
                <a:solidFill>
                  <a:srgbClr val="000000"/>
                </a:solidFill>
                <a:latin typeface="+mj-lt"/>
              </a:rPr>
              <a:t>Quốc</a:t>
            </a:r>
            <a:r>
              <a:rPr lang="en-US" b="1" strike="noStrike" spc="-1" dirty="0" smtClean="0">
                <a:solidFill>
                  <a:srgbClr val="000000"/>
                </a:solidFill>
                <a:latin typeface="+mj-lt"/>
              </a:rPr>
              <a:t> </a:t>
            </a:r>
            <a:r>
              <a:rPr lang="en-US" b="1" strike="noStrike" spc="-1" dirty="0" err="1" smtClean="0">
                <a:solidFill>
                  <a:srgbClr val="000000"/>
                </a:solidFill>
                <a:latin typeface="+mj-lt"/>
              </a:rPr>
              <a:t>giai</a:t>
            </a:r>
            <a:r>
              <a:rPr lang="en-US" b="1" strike="noStrike" spc="-1" dirty="0" smtClean="0">
                <a:solidFill>
                  <a:srgbClr val="000000"/>
                </a:solidFill>
                <a:latin typeface="+mj-lt"/>
              </a:rPr>
              <a:t> </a:t>
            </a:r>
            <a:r>
              <a:rPr lang="en-US" b="1" strike="noStrike" spc="-1" dirty="0" err="1" smtClean="0">
                <a:solidFill>
                  <a:srgbClr val="000000"/>
                </a:solidFill>
                <a:latin typeface="+mj-lt"/>
              </a:rPr>
              <a:t>đoạn</a:t>
            </a:r>
            <a:r>
              <a:rPr lang="en-US" b="1" strike="noStrike" spc="-1" dirty="0" smtClean="0">
                <a:solidFill>
                  <a:srgbClr val="000000"/>
                </a:solidFill>
                <a:latin typeface="+mj-lt"/>
              </a:rPr>
              <a:t> 1995 - 2000 = 5.1%, </a:t>
            </a:r>
            <a:r>
              <a:rPr lang="en-US" b="1" strike="noStrike" spc="-1" dirty="0" smtClean="0">
                <a:solidFill>
                  <a:srgbClr val="C00000"/>
                </a:solidFill>
                <a:latin typeface="+mj-lt"/>
              </a:rPr>
              <a:t>2000 - 2005 = 11.8%</a:t>
            </a:r>
            <a:endParaRPr lang="en-US" b="1" strike="noStrike" spc="-1" dirty="0">
              <a:solidFill>
                <a:srgbClr val="C00000"/>
              </a:solidFill>
              <a:latin typeface="+mj-lt"/>
            </a:endParaRPr>
          </a:p>
        </p:txBody>
      </p:sp>
      <p:sp>
        <p:nvSpPr>
          <p:cNvPr id="95" name="Rectangle 94"/>
          <p:cNvSpPr/>
          <p:nvPr/>
        </p:nvSpPr>
        <p:spPr>
          <a:xfrm>
            <a:off x="646135" y="359337"/>
            <a:ext cx="8095129" cy="830997"/>
          </a:xfrm>
          <a:prstGeom prst="rect">
            <a:avLst/>
          </a:prstGeom>
          <a:solidFill>
            <a:srgbClr val="336B84"/>
          </a:solidFill>
        </p:spPr>
        <p:txBody>
          <a:bodyPr wrap="square">
            <a:spAutoFit/>
          </a:bodyPr>
          <a:lstStyle/>
          <a:p>
            <a:pPr algn="ctr"/>
            <a:r>
              <a:rPr lang="en-US" sz="2400" b="1" spc="-1" dirty="0" smtClean="0">
                <a:solidFill>
                  <a:schemeClr val="bg1"/>
                </a:solidFill>
                <a:latin typeface="+mj-lt"/>
              </a:rPr>
              <a:t>SẢN XUẤT GIẤY VÀ BÌA TẠI TRUNG QUỐC </a:t>
            </a:r>
          </a:p>
          <a:p>
            <a:pPr algn="ctr"/>
            <a:r>
              <a:rPr lang="en-US" sz="2400" b="1" spc="-1" dirty="0" smtClean="0">
                <a:solidFill>
                  <a:schemeClr val="bg1"/>
                </a:solidFill>
                <a:latin typeface="+mj-lt"/>
              </a:rPr>
              <a:t>GIAI ĐOẠN 1995 - 2005</a:t>
            </a:r>
            <a:endParaRPr lang="en-US" sz="2400" b="1" spc="-1" dirty="0">
              <a:solidFill>
                <a:schemeClr val="bg1"/>
              </a:solidFill>
              <a:latin typeface="+mj-lt"/>
            </a:endParaRPr>
          </a:p>
        </p:txBody>
      </p:sp>
      <p:sp>
        <p:nvSpPr>
          <p:cNvPr id="3" name="Rectangle 2"/>
          <p:cNvSpPr/>
          <p:nvPr/>
        </p:nvSpPr>
        <p:spPr>
          <a:xfrm>
            <a:off x="2269523" y="1846214"/>
            <a:ext cx="5162719" cy="369332"/>
          </a:xfrm>
          <a:prstGeom prst="rect">
            <a:avLst/>
          </a:prstGeom>
        </p:spPr>
        <p:txBody>
          <a:bodyPr wrap="square">
            <a:spAutoFit/>
          </a:bodyPr>
          <a:lstStyle/>
          <a:p>
            <a:r>
              <a:rPr lang="en-US" b="1" dirty="0"/>
              <a:t>China: Production of Paper and Board, 1995 - 2005</a:t>
            </a:r>
          </a:p>
        </p:txBody>
      </p:sp>
    </p:spTree>
    <p:extLst>
      <p:ext uri="{BB962C8B-B14F-4D97-AF65-F5344CB8AC3E}">
        <p14:creationId xmlns:p14="http://schemas.microsoft.com/office/powerpoint/2010/main" val="1992294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59140" y="1982980"/>
            <a:ext cx="5725800" cy="3198600"/>
            <a:chOff x="1617840" y="1684440"/>
            <a:chExt cx="5725800" cy="3198600"/>
          </a:xfrm>
        </p:grpSpPr>
        <p:sp>
          <p:nvSpPr>
            <p:cNvPr id="3" name="CustomShape 2"/>
            <p:cNvSpPr/>
            <p:nvPr/>
          </p:nvSpPr>
          <p:spPr>
            <a:xfrm>
              <a:off x="1617840" y="1684440"/>
              <a:ext cx="5725800" cy="3198600"/>
            </a:xfrm>
            <a:custGeom>
              <a:avLst/>
              <a:gdLst/>
              <a:ahLst/>
              <a:cxnLst/>
              <a:rect l="l" t="t" r="r" b="b"/>
              <a:pathLst>
                <a:path w="6489192" h="3624072">
                  <a:moveTo>
                    <a:pt x="6489192" y="3624072"/>
                  </a:moveTo>
                  <a:lnTo>
                    <a:pt x="6489192" y="0"/>
                  </a:lnTo>
                  <a:lnTo>
                    <a:pt x="0" y="0"/>
                  </a:lnTo>
                  <a:lnTo>
                    <a:pt x="0" y="3624072"/>
                  </a:lnTo>
                  <a:lnTo>
                    <a:pt x="6489192" y="3624072"/>
                  </a:lnTo>
                  <a:close/>
                </a:path>
              </a:pathLst>
            </a:custGeom>
            <a:noFill/>
            <a:ln w="324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4" name="CustomShape 3"/>
            <p:cNvSpPr/>
            <p:nvPr/>
          </p:nvSpPr>
          <p:spPr>
            <a:xfrm>
              <a:off x="3844800" y="2592360"/>
              <a:ext cx="2248200" cy="709560"/>
            </a:xfrm>
            <a:custGeom>
              <a:avLst/>
              <a:gdLst/>
              <a:ahLst/>
              <a:cxnLst/>
              <a:rect l="l" t="t" r="r" b="b"/>
              <a:pathLst>
                <a:path w="2548128" h="803910">
                  <a:moveTo>
                    <a:pt x="2548128" y="589025"/>
                  </a:moveTo>
                  <a:lnTo>
                    <a:pt x="2525267" y="543305"/>
                  </a:lnTo>
                  <a:lnTo>
                    <a:pt x="2513838" y="532637"/>
                  </a:lnTo>
                  <a:lnTo>
                    <a:pt x="2502408" y="521207"/>
                  </a:lnTo>
                  <a:lnTo>
                    <a:pt x="2468880" y="486917"/>
                  </a:lnTo>
                  <a:lnTo>
                    <a:pt x="2446019" y="464057"/>
                  </a:lnTo>
                  <a:lnTo>
                    <a:pt x="2412491" y="441959"/>
                  </a:lnTo>
                  <a:lnTo>
                    <a:pt x="2355341" y="384809"/>
                  </a:lnTo>
                  <a:lnTo>
                    <a:pt x="2332482" y="374141"/>
                  </a:lnTo>
                  <a:lnTo>
                    <a:pt x="2321814" y="362711"/>
                  </a:lnTo>
                  <a:lnTo>
                    <a:pt x="2276094" y="339851"/>
                  </a:lnTo>
                  <a:lnTo>
                    <a:pt x="2264664" y="328421"/>
                  </a:lnTo>
                  <a:lnTo>
                    <a:pt x="2242566" y="316991"/>
                  </a:lnTo>
                  <a:lnTo>
                    <a:pt x="2196846" y="294893"/>
                  </a:lnTo>
                  <a:lnTo>
                    <a:pt x="2173986" y="283463"/>
                  </a:lnTo>
                  <a:lnTo>
                    <a:pt x="2151888" y="272033"/>
                  </a:lnTo>
                  <a:lnTo>
                    <a:pt x="2106168" y="249173"/>
                  </a:lnTo>
                  <a:lnTo>
                    <a:pt x="2084070" y="249173"/>
                  </a:lnTo>
                  <a:lnTo>
                    <a:pt x="2015489" y="214883"/>
                  </a:lnTo>
                  <a:lnTo>
                    <a:pt x="1993392" y="204215"/>
                  </a:lnTo>
                  <a:lnTo>
                    <a:pt x="1970532" y="192785"/>
                  </a:lnTo>
                  <a:lnTo>
                    <a:pt x="1914144" y="181355"/>
                  </a:lnTo>
                  <a:lnTo>
                    <a:pt x="1868424" y="158495"/>
                  </a:lnTo>
                  <a:lnTo>
                    <a:pt x="1812036" y="147065"/>
                  </a:lnTo>
                  <a:lnTo>
                    <a:pt x="1777746" y="135635"/>
                  </a:lnTo>
                  <a:lnTo>
                    <a:pt x="1754886" y="124967"/>
                  </a:lnTo>
                  <a:lnTo>
                    <a:pt x="1698498" y="113537"/>
                  </a:lnTo>
                  <a:lnTo>
                    <a:pt x="1675638" y="102107"/>
                  </a:lnTo>
                  <a:lnTo>
                    <a:pt x="1642110" y="102107"/>
                  </a:lnTo>
                  <a:lnTo>
                    <a:pt x="1585722" y="90677"/>
                  </a:lnTo>
                  <a:lnTo>
                    <a:pt x="1517142" y="67817"/>
                  </a:lnTo>
                  <a:lnTo>
                    <a:pt x="1460754" y="56387"/>
                  </a:lnTo>
                  <a:lnTo>
                    <a:pt x="1426464" y="56387"/>
                  </a:lnTo>
                  <a:lnTo>
                    <a:pt x="1404366" y="45719"/>
                  </a:lnTo>
                  <a:lnTo>
                    <a:pt x="1336548" y="45719"/>
                  </a:lnTo>
                  <a:lnTo>
                    <a:pt x="1302258" y="34289"/>
                  </a:lnTo>
                  <a:lnTo>
                    <a:pt x="1279398" y="34289"/>
                  </a:lnTo>
                  <a:lnTo>
                    <a:pt x="1211580" y="22859"/>
                  </a:lnTo>
                  <a:lnTo>
                    <a:pt x="1143762" y="22859"/>
                  </a:lnTo>
                  <a:lnTo>
                    <a:pt x="1075944" y="11429"/>
                  </a:lnTo>
                  <a:lnTo>
                    <a:pt x="1018794" y="11429"/>
                  </a:lnTo>
                  <a:lnTo>
                    <a:pt x="950976" y="0"/>
                  </a:lnTo>
                  <a:lnTo>
                    <a:pt x="486918" y="0"/>
                  </a:lnTo>
                  <a:lnTo>
                    <a:pt x="419100" y="11429"/>
                  </a:lnTo>
                  <a:lnTo>
                    <a:pt x="351282" y="11429"/>
                  </a:lnTo>
                  <a:lnTo>
                    <a:pt x="282701" y="22859"/>
                  </a:lnTo>
                  <a:lnTo>
                    <a:pt x="226313" y="22859"/>
                  </a:lnTo>
                  <a:lnTo>
                    <a:pt x="158496" y="34289"/>
                  </a:lnTo>
                  <a:lnTo>
                    <a:pt x="124206" y="34289"/>
                  </a:lnTo>
                  <a:lnTo>
                    <a:pt x="90678" y="45719"/>
                  </a:lnTo>
                  <a:lnTo>
                    <a:pt x="33528" y="45719"/>
                  </a:lnTo>
                  <a:lnTo>
                    <a:pt x="0" y="56387"/>
                  </a:lnTo>
                  <a:lnTo>
                    <a:pt x="713232" y="803910"/>
                  </a:lnTo>
                  <a:lnTo>
                    <a:pt x="2548128" y="589025"/>
                  </a:lnTo>
                  <a:close/>
                </a:path>
              </a:pathLst>
            </a:custGeom>
            <a:solidFill>
              <a:srgbClr val="FFFFCC"/>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5" name="CustomShape 4"/>
            <p:cNvSpPr/>
            <p:nvPr/>
          </p:nvSpPr>
          <p:spPr>
            <a:xfrm>
              <a:off x="3844800" y="2592360"/>
              <a:ext cx="2248200" cy="709560"/>
            </a:xfrm>
            <a:custGeom>
              <a:avLst/>
              <a:gdLst/>
              <a:ahLst/>
              <a:cxnLst/>
              <a:rect l="l" t="t" r="r" b="b"/>
              <a:pathLst>
                <a:path w="2548128" h="803910">
                  <a:moveTo>
                    <a:pt x="0" y="56387"/>
                  </a:moveTo>
                  <a:lnTo>
                    <a:pt x="33528" y="45719"/>
                  </a:lnTo>
                  <a:lnTo>
                    <a:pt x="90678" y="45719"/>
                  </a:lnTo>
                  <a:lnTo>
                    <a:pt x="124206" y="34289"/>
                  </a:lnTo>
                  <a:lnTo>
                    <a:pt x="158496" y="34289"/>
                  </a:lnTo>
                  <a:lnTo>
                    <a:pt x="226313" y="22859"/>
                  </a:lnTo>
                  <a:lnTo>
                    <a:pt x="282701" y="22859"/>
                  </a:lnTo>
                  <a:lnTo>
                    <a:pt x="351282" y="11429"/>
                  </a:lnTo>
                  <a:lnTo>
                    <a:pt x="419100" y="11429"/>
                  </a:lnTo>
                  <a:lnTo>
                    <a:pt x="486918" y="0"/>
                  </a:lnTo>
                  <a:lnTo>
                    <a:pt x="950976" y="0"/>
                  </a:lnTo>
                  <a:lnTo>
                    <a:pt x="1018794" y="11429"/>
                  </a:lnTo>
                  <a:lnTo>
                    <a:pt x="1075944" y="11429"/>
                  </a:lnTo>
                  <a:lnTo>
                    <a:pt x="1143762" y="22859"/>
                  </a:lnTo>
                  <a:lnTo>
                    <a:pt x="1211580" y="22859"/>
                  </a:lnTo>
                  <a:lnTo>
                    <a:pt x="1279398" y="34289"/>
                  </a:lnTo>
                  <a:lnTo>
                    <a:pt x="1302258" y="34289"/>
                  </a:lnTo>
                  <a:lnTo>
                    <a:pt x="1336548" y="45719"/>
                  </a:lnTo>
                  <a:lnTo>
                    <a:pt x="1404366" y="45719"/>
                  </a:lnTo>
                  <a:lnTo>
                    <a:pt x="1426464" y="56387"/>
                  </a:lnTo>
                  <a:lnTo>
                    <a:pt x="1460754" y="56387"/>
                  </a:lnTo>
                  <a:lnTo>
                    <a:pt x="1517142" y="67817"/>
                  </a:lnTo>
                  <a:lnTo>
                    <a:pt x="1585722" y="90677"/>
                  </a:lnTo>
                  <a:lnTo>
                    <a:pt x="1642110" y="102107"/>
                  </a:lnTo>
                  <a:lnTo>
                    <a:pt x="1675638" y="102107"/>
                  </a:lnTo>
                  <a:lnTo>
                    <a:pt x="1698498" y="113537"/>
                  </a:lnTo>
                  <a:lnTo>
                    <a:pt x="1754886" y="124967"/>
                  </a:lnTo>
                  <a:lnTo>
                    <a:pt x="1777746" y="135635"/>
                  </a:lnTo>
                  <a:lnTo>
                    <a:pt x="1812036" y="147065"/>
                  </a:lnTo>
                  <a:lnTo>
                    <a:pt x="1868424" y="158495"/>
                  </a:lnTo>
                  <a:lnTo>
                    <a:pt x="1914144" y="181355"/>
                  </a:lnTo>
                  <a:lnTo>
                    <a:pt x="1970532" y="192785"/>
                  </a:lnTo>
                  <a:lnTo>
                    <a:pt x="1993392" y="204215"/>
                  </a:lnTo>
                  <a:lnTo>
                    <a:pt x="2015489" y="214883"/>
                  </a:lnTo>
                  <a:lnTo>
                    <a:pt x="2084070" y="249173"/>
                  </a:lnTo>
                  <a:lnTo>
                    <a:pt x="2106168" y="249173"/>
                  </a:lnTo>
                  <a:lnTo>
                    <a:pt x="2151888" y="272033"/>
                  </a:lnTo>
                  <a:lnTo>
                    <a:pt x="2173986" y="283463"/>
                  </a:lnTo>
                  <a:lnTo>
                    <a:pt x="2196846" y="294893"/>
                  </a:lnTo>
                  <a:lnTo>
                    <a:pt x="2242566" y="316991"/>
                  </a:lnTo>
                  <a:lnTo>
                    <a:pt x="2264664" y="328421"/>
                  </a:lnTo>
                  <a:lnTo>
                    <a:pt x="2276094" y="339851"/>
                  </a:lnTo>
                  <a:lnTo>
                    <a:pt x="2321814" y="362711"/>
                  </a:lnTo>
                  <a:lnTo>
                    <a:pt x="2332482" y="374141"/>
                  </a:lnTo>
                  <a:lnTo>
                    <a:pt x="2355341" y="384809"/>
                  </a:lnTo>
                  <a:lnTo>
                    <a:pt x="2412491" y="441959"/>
                  </a:lnTo>
                  <a:lnTo>
                    <a:pt x="2446019" y="464057"/>
                  </a:lnTo>
                  <a:lnTo>
                    <a:pt x="2468880" y="486917"/>
                  </a:lnTo>
                  <a:lnTo>
                    <a:pt x="2502408" y="521207"/>
                  </a:lnTo>
                  <a:lnTo>
                    <a:pt x="2513838" y="532637"/>
                  </a:lnTo>
                  <a:lnTo>
                    <a:pt x="2525267" y="543305"/>
                  </a:lnTo>
                  <a:lnTo>
                    <a:pt x="2548128" y="589025"/>
                  </a:lnTo>
                  <a:lnTo>
                    <a:pt x="713232" y="803910"/>
                  </a:lnTo>
                  <a:lnTo>
                    <a:pt x="0" y="56387"/>
                  </a:lnTo>
                  <a:close/>
                </a:path>
              </a:pathLst>
            </a:custGeom>
            <a:noFill/>
            <a:ln w="11160">
              <a:solidFill>
                <a:srgbClr val="000000"/>
              </a:solidFill>
              <a:round/>
            </a:ln>
          </p:spPr>
          <p:style>
            <a:lnRef idx="0">
              <a:scrgbClr r="0" g="0" b="0"/>
            </a:lnRef>
            <a:fillRef idx="0">
              <a:scrgbClr r="0" g="0" b="0"/>
            </a:fillRef>
            <a:effectRef idx="0">
              <a:scrgbClr r="0" g="0" b="0"/>
            </a:effectRef>
            <a:fontRef idx="minor"/>
          </p:style>
        </p:sp>
        <p:sp>
          <p:nvSpPr>
            <p:cNvPr id="6" name="CustomShape 5"/>
            <p:cNvSpPr/>
            <p:nvPr/>
          </p:nvSpPr>
          <p:spPr>
            <a:xfrm>
              <a:off x="5213520" y="2522520"/>
              <a:ext cx="830160" cy="139680"/>
            </a:xfrm>
            <a:custGeom>
              <a:avLst/>
              <a:gdLst/>
              <a:ahLst/>
              <a:cxnLst/>
              <a:rect l="l" t="t" r="r" b="b"/>
              <a:pathLst>
                <a:path w="940307" h="158495">
                  <a:moveTo>
                    <a:pt x="940307" y="0"/>
                  </a:moveTo>
                  <a:lnTo>
                    <a:pt x="826770" y="0"/>
                  </a:lnTo>
                  <a:lnTo>
                    <a:pt x="0" y="158495"/>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 name="CustomShape 6"/>
            <p:cNvSpPr/>
            <p:nvPr/>
          </p:nvSpPr>
          <p:spPr>
            <a:xfrm>
              <a:off x="2814480" y="2641680"/>
              <a:ext cx="1659240" cy="660240"/>
            </a:xfrm>
            <a:custGeom>
              <a:avLst/>
              <a:gdLst/>
              <a:ahLst/>
              <a:cxnLst/>
              <a:rect l="l" t="t" r="r" b="b"/>
              <a:pathLst>
                <a:path w="1879853" h="747522">
                  <a:moveTo>
                    <a:pt x="1879853" y="747522"/>
                  </a:moveTo>
                  <a:lnTo>
                    <a:pt x="1166621" y="0"/>
                  </a:lnTo>
                  <a:lnTo>
                    <a:pt x="1132331" y="0"/>
                  </a:lnTo>
                  <a:lnTo>
                    <a:pt x="1075943" y="11430"/>
                  </a:lnTo>
                  <a:lnTo>
                    <a:pt x="1041653" y="22860"/>
                  </a:lnTo>
                  <a:lnTo>
                    <a:pt x="1019555" y="34290"/>
                  </a:lnTo>
                  <a:lnTo>
                    <a:pt x="962405" y="45720"/>
                  </a:lnTo>
                  <a:lnTo>
                    <a:pt x="928877" y="45720"/>
                  </a:lnTo>
                  <a:lnTo>
                    <a:pt x="894588" y="57150"/>
                  </a:lnTo>
                  <a:lnTo>
                    <a:pt x="871727" y="68580"/>
                  </a:lnTo>
                  <a:lnTo>
                    <a:pt x="815339" y="79248"/>
                  </a:lnTo>
                  <a:lnTo>
                    <a:pt x="792479" y="90678"/>
                  </a:lnTo>
                  <a:lnTo>
                    <a:pt x="758951" y="90678"/>
                  </a:lnTo>
                  <a:lnTo>
                    <a:pt x="713231" y="113538"/>
                  </a:lnTo>
                  <a:lnTo>
                    <a:pt x="679703" y="124968"/>
                  </a:lnTo>
                  <a:lnTo>
                    <a:pt x="656843" y="124968"/>
                  </a:lnTo>
                  <a:lnTo>
                    <a:pt x="611885" y="147828"/>
                  </a:lnTo>
                  <a:lnTo>
                    <a:pt x="577595" y="158496"/>
                  </a:lnTo>
                  <a:lnTo>
                    <a:pt x="554735" y="169926"/>
                  </a:lnTo>
                  <a:lnTo>
                    <a:pt x="509777" y="192786"/>
                  </a:lnTo>
                  <a:lnTo>
                    <a:pt x="486917" y="192786"/>
                  </a:lnTo>
                  <a:lnTo>
                    <a:pt x="464057" y="204216"/>
                  </a:lnTo>
                  <a:lnTo>
                    <a:pt x="419100" y="227076"/>
                  </a:lnTo>
                  <a:lnTo>
                    <a:pt x="396239" y="238506"/>
                  </a:lnTo>
                  <a:lnTo>
                    <a:pt x="373379" y="249174"/>
                  </a:lnTo>
                  <a:lnTo>
                    <a:pt x="362711" y="260604"/>
                  </a:lnTo>
                  <a:lnTo>
                    <a:pt x="316991" y="283464"/>
                  </a:lnTo>
                  <a:lnTo>
                    <a:pt x="305561" y="294894"/>
                  </a:lnTo>
                  <a:lnTo>
                    <a:pt x="283463" y="306324"/>
                  </a:lnTo>
                  <a:lnTo>
                    <a:pt x="249173" y="328422"/>
                  </a:lnTo>
                  <a:lnTo>
                    <a:pt x="226313" y="339852"/>
                  </a:lnTo>
                  <a:lnTo>
                    <a:pt x="214883" y="362712"/>
                  </a:lnTo>
                  <a:lnTo>
                    <a:pt x="181356" y="385572"/>
                  </a:lnTo>
                  <a:lnTo>
                    <a:pt x="169925" y="397002"/>
                  </a:lnTo>
                  <a:lnTo>
                    <a:pt x="158495" y="407670"/>
                  </a:lnTo>
                  <a:lnTo>
                    <a:pt x="124968" y="430530"/>
                  </a:lnTo>
                  <a:lnTo>
                    <a:pt x="113537" y="441960"/>
                  </a:lnTo>
                  <a:lnTo>
                    <a:pt x="102107" y="464820"/>
                  </a:lnTo>
                  <a:lnTo>
                    <a:pt x="79248" y="486918"/>
                  </a:lnTo>
                  <a:lnTo>
                    <a:pt x="56387" y="509778"/>
                  </a:lnTo>
                  <a:lnTo>
                    <a:pt x="44957" y="532638"/>
                  </a:lnTo>
                  <a:lnTo>
                    <a:pt x="34289" y="555498"/>
                  </a:lnTo>
                  <a:lnTo>
                    <a:pt x="22860" y="566928"/>
                  </a:lnTo>
                  <a:lnTo>
                    <a:pt x="11430" y="577596"/>
                  </a:lnTo>
                  <a:lnTo>
                    <a:pt x="0" y="611886"/>
                  </a:lnTo>
                  <a:lnTo>
                    <a:pt x="0" y="623316"/>
                  </a:lnTo>
                  <a:lnTo>
                    <a:pt x="1879853" y="747522"/>
                  </a:lnTo>
                  <a:close/>
                </a:path>
              </a:pathLst>
            </a:custGeom>
            <a:solidFill>
              <a:srgbClr val="9A3365"/>
            </a:solidFill>
            <a:ln>
              <a:noFill/>
            </a:ln>
          </p:spPr>
          <p:style>
            <a:lnRef idx="0">
              <a:scrgbClr r="0" g="0" b="0"/>
            </a:lnRef>
            <a:fillRef idx="0">
              <a:scrgbClr r="0" g="0" b="0"/>
            </a:fillRef>
            <a:effectRef idx="0">
              <a:scrgbClr r="0" g="0" b="0"/>
            </a:effectRef>
            <a:fontRef idx="minor"/>
          </p:style>
        </p:sp>
        <p:sp>
          <p:nvSpPr>
            <p:cNvPr id="8" name="CustomShape 7"/>
            <p:cNvSpPr/>
            <p:nvPr/>
          </p:nvSpPr>
          <p:spPr>
            <a:xfrm>
              <a:off x="2814480" y="2641680"/>
              <a:ext cx="1659240" cy="660240"/>
            </a:xfrm>
            <a:custGeom>
              <a:avLst/>
              <a:gdLst/>
              <a:ahLst/>
              <a:cxnLst/>
              <a:rect l="l" t="t" r="r" b="b"/>
              <a:pathLst>
                <a:path w="1879853" h="747522">
                  <a:moveTo>
                    <a:pt x="0" y="623316"/>
                  </a:moveTo>
                  <a:lnTo>
                    <a:pt x="0" y="611886"/>
                  </a:lnTo>
                  <a:lnTo>
                    <a:pt x="11430" y="577596"/>
                  </a:lnTo>
                  <a:lnTo>
                    <a:pt x="22860" y="566928"/>
                  </a:lnTo>
                  <a:lnTo>
                    <a:pt x="34289" y="555498"/>
                  </a:lnTo>
                  <a:lnTo>
                    <a:pt x="44957" y="532638"/>
                  </a:lnTo>
                  <a:lnTo>
                    <a:pt x="56387" y="509778"/>
                  </a:lnTo>
                  <a:lnTo>
                    <a:pt x="79248" y="486918"/>
                  </a:lnTo>
                  <a:lnTo>
                    <a:pt x="102107" y="464820"/>
                  </a:lnTo>
                  <a:lnTo>
                    <a:pt x="113537" y="441960"/>
                  </a:lnTo>
                  <a:lnTo>
                    <a:pt x="124968" y="430530"/>
                  </a:lnTo>
                  <a:lnTo>
                    <a:pt x="158495" y="407670"/>
                  </a:lnTo>
                  <a:lnTo>
                    <a:pt x="169925" y="397002"/>
                  </a:lnTo>
                  <a:lnTo>
                    <a:pt x="181356" y="385572"/>
                  </a:lnTo>
                  <a:lnTo>
                    <a:pt x="214883" y="362712"/>
                  </a:lnTo>
                  <a:lnTo>
                    <a:pt x="226313" y="339852"/>
                  </a:lnTo>
                  <a:lnTo>
                    <a:pt x="249173" y="328422"/>
                  </a:lnTo>
                  <a:lnTo>
                    <a:pt x="283463" y="306324"/>
                  </a:lnTo>
                  <a:lnTo>
                    <a:pt x="305561" y="294894"/>
                  </a:lnTo>
                  <a:lnTo>
                    <a:pt x="316991" y="283464"/>
                  </a:lnTo>
                  <a:lnTo>
                    <a:pt x="362711" y="260604"/>
                  </a:lnTo>
                  <a:lnTo>
                    <a:pt x="373379" y="249174"/>
                  </a:lnTo>
                  <a:lnTo>
                    <a:pt x="396239" y="238506"/>
                  </a:lnTo>
                  <a:lnTo>
                    <a:pt x="419100" y="227076"/>
                  </a:lnTo>
                  <a:lnTo>
                    <a:pt x="464057" y="204216"/>
                  </a:lnTo>
                  <a:lnTo>
                    <a:pt x="486917" y="192786"/>
                  </a:lnTo>
                  <a:lnTo>
                    <a:pt x="509777" y="192786"/>
                  </a:lnTo>
                  <a:lnTo>
                    <a:pt x="554735" y="169926"/>
                  </a:lnTo>
                  <a:lnTo>
                    <a:pt x="577595" y="158496"/>
                  </a:lnTo>
                  <a:lnTo>
                    <a:pt x="611885" y="147828"/>
                  </a:lnTo>
                  <a:lnTo>
                    <a:pt x="656843" y="124968"/>
                  </a:lnTo>
                  <a:lnTo>
                    <a:pt x="679703" y="124968"/>
                  </a:lnTo>
                  <a:lnTo>
                    <a:pt x="713231" y="113538"/>
                  </a:lnTo>
                  <a:lnTo>
                    <a:pt x="758951" y="90678"/>
                  </a:lnTo>
                  <a:lnTo>
                    <a:pt x="792479" y="90678"/>
                  </a:lnTo>
                  <a:lnTo>
                    <a:pt x="815339" y="79248"/>
                  </a:lnTo>
                  <a:lnTo>
                    <a:pt x="871727" y="68580"/>
                  </a:lnTo>
                  <a:lnTo>
                    <a:pt x="894588" y="57150"/>
                  </a:lnTo>
                  <a:lnTo>
                    <a:pt x="928877" y="45720"/>
                  </a:lnTo>
                  <a:lnTo>
                    <a:pt x="962405" y="45720"/>
                  </a:lnTo>
                  <a:lnTo>
                    <a:pt x="1019555" y="34290"/>
                  </a:lnTo>
                  <a:lnTo>
                    <a:pt x="1041653" y="22860"/>
                  </a:lnTo>
                  <a:lnTo>
                    <a:pt x="1075943" y="11430"/>
                  </a:lnTo>
                  <a:lnTo>
                    <a:pt x="1132331" y="0"/>
                  </a:lnTo>
                  <a:lnTo>
                    <a:pt x="1166621" y="0"/>
                  </a:lnTo>
                  <a:lnTo>
                    <a:pt x="1879853" y="747522"/>
                  </a:lnTo>
                  <a:lnTo>
                    <a:pt x="0" y="623316"/>
                  </a:lnTo>
                  <a:close/>
                </a:path>
              </a:pathLst>
            </a:custGeom>
            <a:noFill/>
            <a:ln w="11160">
              <a:solidFill>
                <a:srgbClr val="000000"/>
              </a:solidFill>
              <a:round/>
            </a:ln>
          </p:spPr>
          <p:style>
            <a:lnRef idx="0">
              <a:scrgbClr r="0" g="0" b="0"/>
            </a:lnRef>
            <a:fillRef idx="0">
              <a:scrgbClr r="0" g="0" b="0"/>
            </a:fillRef>
            <a:effectRef idx="0">
              <a:scrgbClr r="0" g="0" b="0"/>
            </a:effectRef>
            <a:fontRef idx="minor"/>
          </p:style>
        </p:sp>
        <p:sp>
          <p:nvSpPr>
            <p:cNvPr id="9" name="CustomShape 8"/>
            <p:cNvSpPr/>
            <p:nvPr/>
          </p:nvSpPr>
          <p:spPr>
            <a:xfrm>
              <a:off x="2795760" y="3352680"/>
              <a:ext cx="18720" cy="500040"/>
            </a:xfrm>
            <a:custGeom>
              <a:avLst/>
              <a:gdLst/>
              <a:ahLst/>
              <a:cxnLst/>
              <a:rect l="l" t="t" r="r" b="b"/>
              <a:pathLst>
                <a:path w="22860" h="566165">
                  <a:moveTo>
                    <a:pt x="11430" y="531876"/>
                  </a:moveTo>
                  <a:lnTo>
                    <a:pt x="11430" y="33527"/>
                  </a:lnTo>
                  <a:lnTo>
                    <a:pt x="0" y="0"/>
                  </a:lnTo>
                  <a:lnTo>
                    <a:pt x="0" y="498347"/>
                  </a:lnTo>
                  <a:lnTo>
                    <a:pt x="11430" y="531876"/>
                  </a:lnTo>
                  <a:close/>
                  <a:moveTo>
                    <a:pt x="22860" y="566165"/>
                  </a:moveTo>
                  <a:lnTo>
                    <a:pt x="22860" y="67817"/>
                  </a:lnTo>
                  <a:lnTo>
                    <a:pt x="11430" y="56387"/>
                  </a:lnTo>
                  <a:lnTo>
                    <a:pt x="11430" y="554735"/>
                  </a:lnTo>
                  <a:lnTo>
                    <a:pt x="22860" y="566165"/>
                  </a:lnTo>
                  <a:close/>
                </a:path>
              </a:pathLst>
            </a:custGeom>
            <a:solidFill>
              <a:srgbClr val="4D4D80"/>
            </a:solidFill>
            <a:ln>
              <a:noFill/>
            </a:ln>
          </p:spPr>
          <p:style>
            <a:lnRef idx="0">
              <a:scrgbClr r="0" g="0" b="0"/>
            </a:lnRef>
            <a:fillRef idx="0">
              <a:scrgbClr r="0" g="0" b="0"/>
            </a:fillRef>
            <a:effectRef idx="0">
              <a:scrgbClr r="0" g="0" b="0"/>
            </a:effectRef>
            <a:fontRef idx="minor"/>
          </p:style>
        </p:sp>
        <p:sp>
          <p:nvSpPr>
            <p:cNvPr id="10" name="CustomShape 9"/>
            <p:cNvSpPr/>
            <p:nvPr/>
          </p:nvSpPr>
          <p:spPr>
            <a:xfrm>
              <a:off x="2795760" y="3301920"/>
              <a:ext cx="18720" cy="569880"/>
            </a:xfrm>
            <a:custGeom>
              <a:avLst/>
              <a:gdLst/>
              <a:ahLst/>
              <a:cxnLst/>
              <a:rect l="l" t="t" r="r" b="b"/>
              <a:pathLst>
                <a:path w="22860" h="645413">
                  <a:moveTo>
                    <a:pt x="22860" y="147827"/>
                  </a:moveTo>
                  <a:lnTo>
                    <a:pt x="22860" y="124967"/>
                  </a:lnTo>
                  <a:lnTo>
                    <a:pt x="11430" y="113537"/>
                  </a:lnTo>
                  <a:lnTo>
                    <a:pt x="11430" y="90677"/>
                  </a:lnTo>
                  <a:lnTo>
                    <a:pt x="0" y="57150"/>
                  </a:lnTo>
                  <a:lnTo>
                    <a:pt x="0" y="0"/>
                  </a:lnTo>
                  <a:lnTo>
                    <a:pt x="0" y="555497"/>
                  </a:lnTo>
                  <a:lnTo>
                    <a:pt x="11430" y="589026"/>
                  </a:lnTo>
                  <a:lnTo>
                    <a:pt x="11430" y="611885"/>
                  </a:lnTo>
                  <a:lnTo>
                    <a:pt x="22860" y="623315"/>
                  </a:lnTo>
                  <a:lnTo>
                    <a:pt x="22860" y="645413"/>
                  </a:lnTo>
                  <a:lnTo>
                    <a:pt x="22860" y="147827"/>
                  </a:lnTo>
                  <a:close/>
                </a:path>
              </a:pathLst>
            </a:custGeom>
            <a:noFill/>
            <a:ln w="11160">
              <a:solidFill>
                <a:srgbClr val="000000"/>
              </a:solidFill>
              <a:round/>
            </a:ln>
          </p:spPr>
          <p:style>
            <a:lnRef idx="0">
              <a:scrgbClr r="0" g="0" b="0"/>
            </a:lnRef>
            <a:fillRef idx="0">
              <a:scrgbClr r="0" g="0" b="0"/>
            </a:fillRef>
            <a:effectRef idx="0">
              <a:scrgbClr r="0" g="0" b="0"/>
            </a:effectRef>
            <a:fontRef idx="minor"/>
          </p:style>
        </p:sp>
        <p:sp>
          <p:nvSpPr>
            <p:cNvPr id="11" name="CustomShape 10"/>
            <p:cNvSpPr/>
            <p:nvPr/>
          </p:nvSpPr>
          <p:spPr>
            <a:xfrm>
              <a:off x="2795760" y="3192480"/>
              <a:ext cx="1677960" cy="239760"/>
            </a:xfrm>
            <a:custGeom>
              <a:avLst/>
              <a:gdLst/>
              <a:ahLst/>
              <a:cxnLst/>
              <a:rect l="l" t="t" r="r" b="b"/>
              <a:pathLst>
                <a:path w="1902714" h="272034">
                  <a:moveTo>
                    <a:pt x="11430" y="214884"/>
                  </a:moveTo>
                  <a:lnTo>
                    <a:pt x="11430" y="44958"/>
                  </a:lnTo>
                  <a:lnTo>
                    <a:pt x="0" y="56387"/>
                  </a:lnTo>
                  <a:lnTo>
                    <a:pt x="0" y="192024"/>
                  </a:lnTo>
                  <a:lnTo>
                    <a:pt x="11430" y="214884"/>
                  </a:lnTo>
                  <a:close/>
                  <a:moveTo>
                    <a:pt x="1902714" y="124206"/>
                  </a:moveTo>
                  <a:lnTo>
                    <a:pt x="22860" y="0"/>
                  </a:lnTo>
                  <a:lnTo>
                    <a:pt x="11430" y="11429"/>
                  </a:lnTo>
                  <a:lnTo>
                    <a:pt x="11430" y="226313"/>
                  </a:lnTo>
                  <a:lnTo>
                    <a:pt x="22860" y="249174"/>
                  </a:lnTo>
                  <a:lnTo>
                    <a:pt x="22860" y="272034"/>
                  </a:lnTo>
                  <a:lnTo>
                    <a:pt x="1902714" y="124206"/>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12" name="CustomShape 11"/>
            <p:cNvSpPr/>
            <p:nvPr/>
          </p:nvSpPr>
          <p:spPr>
            <a:xfrm>
              <a:off x="2795760" y="3192480"/>
              <a:ext cx="1677960" cy="239760"/>
            </a:xfrm>
            <a:custGeom>
              <a:avLst/>
              <a:gdLst/>
              <a:ahLst/>
              <a:cxnLst/>
              <a:rect l="l" t="t" r="r" b="b"/>
              <a:pathLst>
                <a:path w="1902714" h="272034">
                  <a:moveTo>
                    <a:pt x="22860" y="272034"/>
                  </a:moveTo>
                  <a:lnTo>
                    <a:pt x="22860" y="249174"/>
                  </a:lnTo>
                  <a:lnTo>
                    <a:pt x="11430" y="226313"/>
                  </a:lnTo>
                  <a:lnTo>
                    <a:pt x="11430" y="214884"/>
                  </a:lnTo>
                  <a:lnTo>
                    <a:pt x="0" y="192024"/>
                  </a:lnTo>
                  <a:lnTo>
                    <a:pt x="0" y="56387"/>
                  </a:lnTo>
                  <a:lnTo>
                    <a:pt x="11430" y="44958"/>
                  </a:lnTo>
                  <a:lnTo>
                    <a:pt x="11430" y="11429"/>
                  </a:lnTo>
                  <a:lnTo>
                    <a:pt x="22860" y="0"/>
                  </a:lnTo>
                  <a:lnTo>
                    <a:pt x="1902714" y="124206"/>
                  </a:lnTo>
                  <a:lnTo>
                    <a:pt x="22860" y="272034"/>
                  </a:lnTo>
                  <a:close/>
                </a:path>
              </a:pathLst>
            </a:custGeom>
            <a:noFill/>
            <a:ln w="11160">
              <a:solidFill>
                <a:srgbClr val="000000"/>
              </a:solidFill>
              <a:round/>
            </a:ln>
          </p:spPr>
          <p:style>
            <a:lnRef idx="0">
              <a:scrgbClr r="0" g="0" b="0"/>
            </a:lnRef>
            <a:fillRef idx="0">
              <a:scrgbClr r="0" g="0" b="0"/>
            </a:fillRef>
            <a:effectRef idx="0">
              <a:scrgbClr r="0" g="0" b="0"/>
            </a:effectRef>
            <a:fontRef idx="minor"/>
          </p:style>
        </p:sp>
        <p:sp>
          <p:nvSpPr>
            <p:cNvPr id="13" name="CustomShape 12"/>
            <p:cNvSpPr/>
            <p:nvPr/>
          </p:nvSpPr>
          <p:spPr>
            <a:xfrm>
              <a:off x="5024520" y="3341520"/>
              <a:ext cx="1138320" cy="1079640"/>
            </a:xfrm>
            <a:custGeom>
              <a:avLst/>
              <a:gdLst/>
              <a:ahLst/>
              <a:cxnLst/>
              <a:rect l="l" t="t" r="r" b="b"/>
              <a:pathLst>
                <a:path w="1290828" h="1223010">
                  <a:moveTo>
                    <a:pt x="1200150" y="701801"/>
                  </a:moveTo>
                  <a:lnTo>
                    <a:pt x="1200150" y="203453"/>
                  </a:lnTo>
                  <a:lnTo>
                    <a:pt x="1177289" y="237744"/>
                  </a:lnTo>
                  <a:lnTo>
                    <a:pt x="1165860" y="249174"/>
                  </a:lnTo>
                  <a:lnTo>
                    <a:pt x="1143762" y="260603"/>
                  </a:lnTo>
                  <a:lnTo>
                    <a:pt x="1120902" y="282701"/>
                  </a:lnTo>
                  <a:lnTo>
                    <a:pt x="1109471" y="294132"/>
                  </a:lnTo>
                  <a:lnTo>
                    <a:pt x="1098041" y="316992"/>
                  </a:lnTo>
                  <a:lnTo>
                    <a:pt x="1064514" y="339851"/>
                  </a:lnTo>
                  <a:lnTo>
                    <a:pt x="1053084" y="351282"/>
                  </a:lnTo>
                  <a:lnTo>
                    <a:pt x="1030224" y="361950"/>
                  </a:lnTo>
                  <a:lnTo>
                    <a:pt x="995934" y="384810"/>
                  </a:lnTo>
                  <a:lnTo>
                    <a:pt x="985265" y="396239"/>
                  </a:lnTo>
                  <a:lnTo>
                    <a:pt x="962406" y="407670"/>
                  </a:lnTo>
                  <a:lnTo>
                    <a:pt x="928115" y="430530"/>
                  </a:lnTo>
                  <a:lnTo>
                    <a:pt x="906018" y="441198"/>
                  </a:lnTo>
                  <a:lnTo>
                    <a:pt x="860298" y="464058"/>
                  </a:lnTo>
                  <a:lnTo>
                    <a:pt x="815339" y="486918"/>
                  </a:lnTo>
                  <a:lnTo>
                    <a:pt x="769620" y="509777"/>
                  </a:lnTo>
                  <a:lnTo>
                    <a:pt x="724662" y="531876"/>
                  </a:lnTo>
                  <a:lnTo>
                    <a:pt x="678941" y="554736"/>
                  </a:lnTo>
                  <a:lnTo>
                    <a:pt x="633984" y="566165"/>
                  </a:lnTo>
                  <a:lnTo>
                    <a:pt x="611124" y="577596"/>
                  </a:lnTo>
                  <a:lnTo>
                    <a:pt x="577596" y="589026"/>
                  </a:lnTo>
                  <a:lnTo>
                    <a:pt x="531876" y="599694"/>
                  </a:lnTo>
                  <a:lnTo>
                    <a:pt x="498348" y="611124"/>
                  </a:lnTo>
                  <a:lnTo>
                    <a:pt x="475488" y="622553"/>
                  </a:lnTo>
                  <a:lnTo>
                    <a:pt x="418338" y="633984"/>
                  </a:lnTo>
                  <a:lnTo>
                    <a:pt x="396239" y="645413"/>
                  </a:lnTo>
                  <a:lnTo>
                    <a:pt x="361950" y="656844"/>
                  </a:lnTo>
                  <a:lnTo>
                    <a:pt x="339089" y="656844"/>
                  </a:lnTo>
                  <a:lnTo>
                    <a:pt x="271272" y="668274"/>
                  </a:lnTo>
                  <a:lnTo>
                    <a:pt x="249174" y="679704"/>
                  </a:lnTo>
                  <a:lnTo>
                    <a:pt x="214884" y="690372"/>
                  </a:lnTo>
                  <a:lnTo>
                    <a:pt x="158496" y="701802"/>
                  </a:lnTo>
                  <a:lnTo>
                    <a:pt x="124206" y="701802"/>
                  </a:lnTo>
                  <a:lnTo>
                    <a:pt x="89915" y="713232"/>
                  </a:lnTo>
                  <a:lnTo>
                    <a:pt x="33527" y="713232"/>
                  </a:lnTo>
                  <a:lnTo>
                    <a:pt x="0" y="724662"/>
                  </a:lnTo>
                  <a:lnTo>
                    <a:pt x="0" y="1223010"/>
                  </a:lnTo>
                  <a:lnTo>
                    <a:pt x="33527" y="1211580"/>
                  </a:lnTo>
                  <a:lnTo>
                    <a:pt x="89915" y="1211580"/>
                  </a:lnTo>
                  <a:lnTo>
                    <a:pt x="124206" y="1200150"/>
                  </a:lnTo>
                  <a:lnTo>
                    <a:pt x="158496" y="1200150"/>
                  </a:lnTo>
                  <a:lnTo>
                    <a:pt x="214884" y="1188720"/>
                  </a:lnTo>
                  <a:lnTo>
                    <a:pt x="249174" y="1177290"/>
                  </a:lnTo>
                  <a:lnTo>
                    <a:pt x="271272" y="1166622"/>
                  </a:lnTo>
                  <a:lnTo>
                    <a:pt x="339089" y="1155192"/>
                  </a:lnTo>
                  <a:lnTo>
                    <a:pt x="361950" y="1155192"/>
                  </a:lnTo>
                  <a:lnTo>
                    <a:pt x="396239" y="1143762"/>
                  </a:lnTo>
                  <a:lnTo>
                    <a:pt x="418338" y="1132332"/>
                  </a:lnTo>
                  <a:lnTo>
                    <a:pt x="475488" y="1120902"/>
                  </a:lnTo>
                  <a:lnTo>
                    <a:pt x="498348" y="1109472"/>
                  </a:lnTo>
                  <a:lnTo>
                    <a:pt x="531876" y="1098042"/>
                  </a:lnTo>
                  <a:lnTo>
                    <a:pt x="577596" y="1087374"/>
                  </a:lnTo>
                  <a:lnTo>
                    <a:pt x="611124" y="1075944"/>
                  </a:lnTo>
                  <a:lnTo>
                    <a:pt x="633984" y="1064514"/>
                  </a:lnTo>
                  <a:lnTo>
                    <a:pt x="678941" y="1053084"/>
                  </a:lnTo>
                  <a:lnTo>
                    <a:pt x="724662" y="1030224"/>
                  </a:lnTo>
                  <a:lnTo>
                    <a:pt x="769620" y="1008126"/>
                  </a:lnTo>
                  <a:lnTo>
                    <a:pt x="815339" y="985265"/>
                  </a:lnTo>
                  <a:lnTo>
                    <a:pt x="860298" y="962406"/>
                  </a:lnTo>
                  <a:lnTo>
                    <a:pt x="906018" y="939546"/>
                  </a:lnTo>
                  <a:lnTo>
                    <a:pt x="928115" y="928877"/>
                  </a:lnTo>
                  <a:lnTo>
                    <a:pt x="962406" y="906018"/>
                  </a:lnTo>
                  <a:lnTo>
                    <a:pt x="985265" y="894588"/>
                  </a:lnTo>
                  <a:lnTo>
                    <a:pt x="995934" y="883158"/>
                  </a:lnTo>
                  <a:lnTo>
                    <a:pt x="1030224" y="860298"/>
                  </a:lnTo>
                  <a:lnTo>
                    <a:pt x="1053084" y="848868"/>
                  </a:lnTo>
                  <a:lnTo>
                    <a:pt x="1064514" y="838200"/>
                  </a:lnTo>
                  <a:lnTo>
                    <a:pt x="1098041" y="815339"/>
                  </a:lnTo>
                  <a:lnTo>
                    <a:pt x="1109471" y="792480"/>
                  </a:lnTo>
                  <a:lnTo>
                    <a:pt x="1120902" y="781050"/>
                  </a:lnTo>
                  <a:lnTo>
                    <a:pt x="1143762" y="758951"/>
                  </a:lnTo>
                  <a:lnTo>
                    <a:pt x="1165860" y="747522"/>
                  </a:lnTo>
                  <a:lnTo>
                    <a:pt x="1177289" y="736092"/>
                  </a:lnTo>
                  <a:lnTo>
                    <a:pt x="1200150" y="701801"/>
                  </a:lnTo>
                  <a:close/>
                  <a:moveTo>
                    <a:pt x="1234439" y="656844"/>
                  </a:moveTo>
                  <a:lnTo>
                    <a:pt x="1234439" y="158496"/>
                  </a:lnTo>
                  <a:lnTo>
                    <a:pt x="1211580" y="181356"/>
                  </a:lnTo>
                  <a:lnTo>
                    <a:pt x="1200150" y="192024"/>
                  </a:lnTo>
                  <a:lnTo>
                    <a:pt x="1200150" y="690372"/>
                  </a:lnTo>
                  <a:lnTo>
                    <a:pt x="1211580" y="679703"/>
                  </a:lnTo>
                  <a:lnTo>
                    <a:pt x="1234439" y="656844"/>
                  </a:lnTo>
                  <a:close/>
                  <a:moveTo>
                    <a:pt x="1267967" y="577596"/>
                  </a:moveTo>
                  <a:lnTo>
                    <a:pt x="1267967" y="79248"/>
                  </a:lnTo>
                  <a:lnTo>
                    <a:pt x="1256538" y="112775"/>
                  </a:lnTo>
                  <a:lnTo>
                    <a:pt x="1245108" y="124206"/>
                  </a:lnTo>
                  <a:lnTo>
                    <a:pt x="1234439" y="135636"/>
                  </a:lnTo>
                  <a:lnTo>
                    <a:pt x="1234439" y="633984"/>
                  </a:lnTo>
                  <a:lnTo>
                    <a:pt x="1245108" y="622553"/>
                  </a:lnTo>
                  <a:lnTo>
                    <a:pt x="1256538" y="611124"/>
                  </a:lnTo>
                  <a:lnTo>
                    <a:pt x="1267967" y="577596"/>
                  </a:lnTo>
                  <a:close/>
                  <a:moveTo>
                    <a:pt x="1279397" y="520446"/>
                  </a:moveTo>
                  <a:lnTo>
                    <a:pt x="1279397" y="22098"/>
                  </a:lnTo>
                  <a:lnTo>
                    <a:pt x="1267967" y="56387"/>
                  </a:lnTo>
                  <a:lnTo>
                    <a:pt x="1267967" y="554736"/>
                  </a:lnTo>
                  <a:lnTo>
                    <a:pt x="1279397" y="520446"/>
                  </a:lnTo>
                  <a:close/>
                  <a:moveTo>
                    <a:pt x="1290828" y="498348"/>
                  </a:moveTo>
                  <a:lnTo>
                    <a:pt x="1290828" y="0"/>
                  </a:lnTo>
                  <a:lnTo>
                    <a:pt x="1279397" y="11430"/>
                  </a:lnTo>
                  <a:lnTo>
                    <a:pt x="1279397" y="509777"/>
                  </a:lnTo>
                  <a:lnTo>
                    <a:pt x="1290828" y="498348"/>
                  </a:lnTo>
                  <a:close/>
                </a:path>
              </a:pathLst>
            </a:custGeom>
            <a:solidFill>
              <a:srgbClr val="658080"/>
            </a:solidFill>
            <a:ln>
              <a:noFill/>
            </a:ln>
          </p:spPr>
          <p:style>
            <a:lnRef idx="0">
              <a:scrgbClr r="0" g="0" b="0"/>
            </a:lnRef>
            <a:fillRef idx="0">
              <a:scrgbClr r="0" g="0" b="0"/>
            </a:fillRef>
            <a:effectRef idx="0">
              <a:scrgbClr r="0" g="0" b="0"/>
            </a:effectRef>
            <a:fontRef idx="minor"/>
          </p:style>
        </p:sp>
        <p:sp>
          <p:nvSpPr>
            <p:cNvPr id="14" name="CustomShape 13"/>
            <p:cNvSpPr/>
            <p:nvPr/>
          </p:nvSpPr>
          <p:spPr>
            <a:xfrm>
              <a:off x="5024520" y="3301920"/>
              <a:ext cx="1138320" cy="1119240"/>
            </a:xfrm>
            <a:custGeom>
              <a:avLst/>
              <a:gdLst/>
              <a:ahLst/>
              <a:cxnLst/>
              <a:rect l="l" t="t" r="r" b="b"/>
              <a:pathLst>
                <a:path w="1290828" h="1268730">
                  <a:moveTo>
                    <a:pt x="1290828" y="0"/>
                  </a:moveTo>
                  <a:lnTo>
                    <a:pt x="1290828" y="45719"/>
                  </a:lnTo>
                  <a:lnTo>
                    <a:pt x="1279397" y="57150"/>
                  </a:lnTo>
                  <a:lnTo>
                    <a:pt x="1279397" y="67817"/>
                  </a:lnTo>
                  <a:lnTo>
                    <a:pt x="1267967" y="102107"/>
                  </a:lnTo>
                  <a:lnTo>
                    <a:pt x="1267967" y="124967"/>
                  </a:lnTo>
                  <a:lnTo>
                    <a:pt x="1256538" y="158495"/>
                  </a:lnTo>
                  <a:lnTo>
                    <a:pt x="1245108" y="169925"/>
                  </a:lnTo>
                  <a:lnTo>
                    <a:pt x="1234439" y="181355"/>
                  </a:lnTo>
                  <a:lnTo>
                    <a:pt x="1234439" y="204215"/>
                  </a:lnTo>
                  <a:lnTo>
                    <a:pt x="1211580" y="227075"/>
                  </a:lnTo>
                  <a:lnTo>
                    <a:pt x="1200150" y="237743"/>
                  </a:lnTo>
                  <a:lnTo>
                    <a:pt x="1200150" y="249173"/>
                  </a:lnTo>
                  <a:lnTo>
                    <a:pt x="1177289" y="283463"/>
                  </a:lnTo>
                  <a:lnTo>
                    <a:pt x="1165860" y="294893"/>
                  </a:lnTo>
                  <a:lnTo>
                    <a:pt x="1143762" y="306323"/>
                  </a:lnTo>
                  <a:lnTo>
                    <a:pt x="1120902" y="328421"/>
                  </a:lnTo>
                  <a:lnTo>
                    <a:pt x="1109471" y="339851"/>
                  </a:lnTo>
                  <a:lnTo>
                    <a:pt x="1098041" y="362712"/>
                  </a:lnTo>
                  <a:lnTo>
                    <a:pt x="1064514" y="385571"/>
                  </a:lnTo>
                  <a:lnTo>
                    <a:pt x="1053084" y="397001"/>
                  </a:lnTo>
                  <a:lnTo>
                    <a:pt x="1030224" y="407669"/>
                  </a:lnTo>
                  <a:lnTo>
                    <a:pt x="995934" y="430529"/>
                  </a:lnTo>
                  <a:lnTo>
                    <a:pt x="985265" y="441959"/>
                  </a:lnTo>
                  <a:lnTo>
                    <a:pt x="962406" y="453389"/>
                  </a:lnTo>
                  <a:lnTo>
                    <a:pt x="928115" y="476250"/>
                  </a:lnTo>
                  <a:lnTo>
                    <a:pt x="906018" y="486917"/>
                  </a:lnTo>
                  <a:lnTo>
                    <a:pt x="860298" y="509777"/>
                  </a:lnTo>
                  <a:lnTo>
                    <a:pt x="815339" y="532638"/>
                  </a:lnTo>
                  <a:lnTo>
                    <a:pt x="769620" y="555497"/>
                  </a:lnTo>
                  <a:lnTo>
                    <a:pt x="724662" y="577595"/>
                  </a:lnTo>
                  <a:lnTo>
                    <a:pt x="678941" y="600455"/>
                  </a:lnTo>
                  <a:lnTo>
                    <a:pt x="633984" y="611885"/>
                  </a:lnTo>
                  <a:lnTo>
                    <a:pt x="611124" y="623315"/>
                  </a:lnTo>
                  <a:lnTo>
                    <a:pt x="577596" y="634745"/>
                  </a:lnTo>
                  <a:lnTo>
                    <a:pt x="531876" y="645413"/>
                  </a:lnTo>
                  <a:lnTo>
                    <a:pt x="498348" y="656843"/>
                  </a:lnTo>
                  <a:lnTo>
                    <a:pt x="475488" y="668273"/>
                  </a:lnTo>
                  <a:lnTo>
                    <a:pt x="418338" y="679703"/>
                  </a:lnTo>
                  <a:lnTo>
                    <a:pt x="396239" y="691133"/>
                  </a:lnTo>
                  <a:lnTo>
                    <a:pt x="361950" y="702563"/>
                  </a:lnTo>
                  <a:lnTo>
                    <a:pt x="339089" y="702564"/>
                  </a:lnTo>
                  <a:lnTo>
                    <a:pt x="271272" y="713994"/>
                  </a:lnTo>
                  <a:lnTo>
                    <a:pt x="249174" y="725424"/>
                  </a:lnTo>
                  <a:lnTo>
                    <a:pt x="214884" y="736092"/>
                  </a:lnTo>
                  <a:lnTo>
                    <a:pt x="158496" y="747522"/>
                  </a:lnTo>
                  <a:lnTo>
                    <a:pt x="124206" y="747522"/>
                  </a:lnTo>
                  <a:lnTo>
                    <a:pt x="89915" y="758952"/>
                  </a:lnTo>
                  <a:lnTo>
                    <a:pt x="33527" y="758952"/>
                  </a:lnTo>
                  <a:lnTo>
                    <a:pt x="0" y="770382"/>
                  </a:lnTo>
                  <a:lnTo>
                    <a:pt x="0" y="1268730"/>
                  </a:lnTo>
                  <a:lnTo>
                    <a:pt x="33527" y="1257300"/>
                  </a:lnTo>
                  <a:lnTo>
                    <a:pt x="89915" y="1257300"/>
                  </a:lnTo>
                  <a:lnTo>
                    <a:pt x="124206" y="1245870"/>
                  </a:lnTo>
                  <a:lnTo>
                    <a:pt x="158496" y="1245870"/>
                  </a:lnTo>
                  <a:lnTo>
                    <a:pt x="214884" y="1234440"/>
                  </a:lnTo>
                  <a:lnTo>
                    <a:pt x="249174" y="1223010"/>
                  </a:lnTo>
                  <a:lnTo>
                    <a:pt x="271272" y="1212342"/>
                  </a:lnTo>
                  <a:lnTo>
                    <a:pt x="339089" y="1200912"/>
                  </a:lnTo>
                  <a:lnTo>
                    <a:pt x="361950" y="1200912"/>
                  </a:lnTo>
                  <a:lnTo>
                    <a:pt x="396239" y="1189481"/>
                  </a:lnTo>
                  <a:lnTo>
                    <a:pt x="418338" y="1178052"/>
                  </a:lnTo>
                  <a:lnTo>
                    <a:pt x="475488" y="1166621"/>
                  </a:lnTo>
                  <a:lnTo>
                    <a:pt x="498348" y="1155191"/>
                  </a:lnTo>
                  <a:lnTo>
                    <a:pt x="531876" y="1143762"/>
                  </a:lnTo>
                  <a:lnTo>
                    <a:pt x="577596" y="1133093"/>
                  </a:lnTo>
                  <a:lnTo>
                    <a:pt x="611124" y="1121664"/>
                  </a:lnTo>
                  <a:lnTo>
                    <a:pt x="633984" y="1110233"/>
                  </a:lnTo>
                  <a:lnTo>
                    <a:pt x="678941" y="1098803"/>
                  </a:lnTo>
                  <a:lnTo>
                    <a:pt x="724662" y="1075943"/>
                  </a:lnTo>
                  <a:lnTo>
                    <a:pt x="769620" y="1053845"/>
                  </a:lnTo>
                  <a:lnTo>
                    <a:pt x="815339" y="1030985"/>
                  </a:lnTo>
                  <a:lnTo>
                    <a:pt x="860298" y="1008126"/>
                  </a:lnTo>
                  <a:lnTo>
                    <a:pt x="906018" y="985265"/>
                  </a:lnTo>
                  <a:lnTo>
                    <a:pt x="928115" y="974597"/>
                  </a:lnTo>
                  <a:lnTo>
                    <a:pt x="962406" y="951738"/>
                  </a:lnTo>
                  <a:lnTo>
                    <a:pt x="985265" y="940307"/>
                  </a:lnTo>
                  <a:lnTo>
                    <a:pt x="995934" y="928877"/>
                  </a:lnTo>
                  <a:lnTo>
                    <a:pt x="1030224" y="906017"/>
                  </a:lnTo>
                  <a:lnTo>
                    <a:pt x="1053084" y="894588"/>
                  </a:lnTo>
                  <a:lnTo>
                    <a:pt x="1064514" y="883919"/>
                  </a:lnTo>
                  <a:lnTo>
                    <a:pt x="1098041" y="861059"/>
                  </a:lnTo>
                  <a:lnTo>
                    <a:pt x="1109471" y="838200"/>
                  </a:lnTo>
                  <a:lnTo>
                    <a:pt x="1120902" y="826769"/>
                  </a:lnTo>
                  <a:lnTo>
                    <a:pt x="1143762" y="804671"/>
                  </a:lnTo>
                  <a:lnTo>
                    <a:pt x="1165860" y="793241"/>
                  </a:lnTo>
                  <a:lnTo>
                    <a:pt x="1177289" y="781812"/>
                  </a:lnTo>
                  <a:lnTo>
                    <a:pt x="1200150" y="747521"/>
                  </a:lnTo>
                  <a:lnTo>
                    <a:pt x="1200150" y="736091"/>
                  </a:lnTo>
                  <a:lnTo>
                    <a:pt x="1211580" y="725423"/>
                  </a:lnTo>
                  <a:lnTo>
                    <a:pt x="1234439" y="702563"/>
                  </a:lnTo>
                  <a:lnTo>
                    <a:pt x="1234439" y="679703"/>
                  </a:lnTo>
                  <a:lnTo>
                    <a:pt x="1245108" y="668273"/>
                  </a:lnTo>
                  <a:lnTo>
                    <a:pt x="1256538" y="656843"/>
                  </a:lnTo>
                  <a:lnTo>
                    <a:pt x="1267967" y="623315"/>
                  </a:lnTo>
                  <a:lnTo>
                    <a:pt x="1267967" y="600455"/>
                  </a:lnTo>
                  <a:lnTo>
                    <a:pt x="1279397" y="566165"/>
                  </a:lnTo>
                  <a:lnTo>
                    <a:pt x="1279397" y="555497"/>
                  </a:lnTo>
                  <a:lnTo>
                    <a:pt x="1290828" y="544067"/>
                  </a:lnTo>
                  <a:lnTo>
                    <a:pt x="1290828" y="0"/>
                  </a:lnTo>
                  <a:close/>
                </a:path>
              </a:pathLst>
            </a:custGeom>
            <a:noFill/>
            <a:ln w="11160">
              <a:solidFill>
                <a:srgbClr val="000000"/>
              </a:solidFill>
              <a:round/>
            </a:ln>
          </p:spPr>
          <p:style>
            <a:lnRef idx="0">
              <a:scrgbClr r="0" g="0" b="0"/>
            </a:lnRef>
            <a:fillRef idx="0">
              <a:scrgbClr r="0" g="0" b="0"/>
            </a:fillRef>
            <a:effectRef idx="0">
              <a:scrgbClr r="0" g="0" b="0"/>
            </a:effectRef>
            <a:fontRef idx="minor"/>
          </p:style>
        </p:sp>
        <p:sp>
          <p:nvSpPr>
            <p:cNvPr id="15" name="CustomShape 14"/>
            <p:cNvSpPr/>
            <p:nvPr/>
          </p:nvSpPr>
          <p:spPr>
            <a:xfrm>
              <a:off x="4473720" y="3112920"/>
              <a:ext cx="1689120" cy="868680"/>
            </a:xfrm>
            <a:custGeom>
              <a:avLst/>
              <a:gdLst/>
              <a:ahLst/>
              <a:cxnLst/>
              <a:rect l="l" t="t" r="r" b="b"/>
              <a:pathLst>
                <a:path w="1914144" h="985266">
                  <a:moveTo>
                    <a:pt x="1891283" y="339851"/>
                  </a:moveTo>
                  <a:lnTo>
                    <a:pt x="1891283" y="90677"/>
                  </a:lnTo>
                  <a:lnTo>
                    <a:pt x="1868424" y="44957"/>
                  </a:lnTo>
                  <a:lnTo>
                    <a:pt x="1857755" y="34289"/>
                  </a:lnTo>
                  <a:lnTo>
                    <a:pt x="1846326" y="11429"/>
                  </a:lnTo>
                  <a:lnTo>
                    <a:pt x="1834896" y="0"/>
                  </a:lnTo>
                  <a:lnTo>
                    <a:pt x="0" y="214884"/>
                  </a:lnTo>
                  <a:lnTo>
                    <a:pt x="623315" y="985266"/>
                  </a:lnTo>
                  <a:lnTo>
                    <a:pt x="656843" y="973836"/>
                  </a:lnTo>
                  <a:lnTo>
                    <a:pt x="713231" y="973836"/>
                  </a:lnTo>
                  <a:lnTo>
                    <a:pt x="747522" y="962406"/>
                  </a:lnTo>
                  <a:lnTo>
                    <a:pt x="781812" y="962406"/>
                  </a:lnTo>
                  <a:lnTo>
                    <a:pt x="838200" y="950976"/>
                  </a:lnTo>
                  <a:lnTo>
                    <a:pt x="872489" y="940308"/>
                  </a:lnTo>
                  <a:lnTo>
                    <a:pt x="894588" y="928878"/>
                  </a:lnTo>
                  <a:lnTo>
                    <a:pt x="962405" y="917448"/>
                  </a:lnTo>
                  <a:lnTo>
                    <a:pt x="985265" y="917448"/>
                  </a:lnTo>
                  <a:lnTo>
                    <a:pt x="1019555" y="906017"/>
                  </a:lnTo>
                  <a:lnTo>
                    <a:pt x="1041653" y="894588"/>
                  </a:lnTo>
                  <a:lnTo>
                    <a:pt x="1098803" y="883157"/>
                  </a:lnTo>
                  <a:lnTo>
                    <a:pt x="1121664" y="871727"/>
                  </a:lnTo>
                  <a:lnTo>
                    <a:pt x="1155191" y="860298"/>
                  </a:lnTo>
                  <a:lnTo>
                    <a:pt x="1200912" y="849629"/>
                  </a:lnTo>
                  <a:lnTo>
                    <a:pt x="1234439" y="838200"/>
                  </a:lnTo>
                  <a:lnTo>
                    <a:pt x="1257300" y="826769"/>
                  </a:lnTo>
                  <a:lnTo>
                    <a:pt x="1302257" y="815339"/>
                  </a:lnTo>
                  <a:lnTo>
                    <a:pt x="1347977" y="792479"/>
                  </a:lnTo>
                  <a:lnTo>
                    <a:pt x="1392936" y="770381"/>
                  </a:lnTo>
                  <a:lnTo>
                    <a:pt x="1438655" y="747522"/>
                  </a:lnTo>
                  <a:lnTo>
                    <a:pt x="1483614" y="724662"/>
                  </a:lnTo>
                  <a:lnTo>
                    <a:pt x="1529334" y="701801"/>
                  </a:lnTo>
                  <a:lnTo>
                    <a:pt x="1562862" y="679703"/>
                  </a:lnTo>
                  <a:lnTo>
                    <a:pt x="1608581" y="656843"/>
                  </a:lnTo>
                  <a:lnTo>
                    <a:pt x="1642109" y="633984"/>
                  </a:lnTo>
                  <a:lnTo>
                    <a:pt x="1653540" y="622553"/>
                  </a:lnTo>
                  <a:lnTo>
                    <a:pt x="1676400" y="611886"/>
                  </a:lnTo>
                  <a:lnTo>
                    <a:pt x="1687829" y="600455"/>
                  </a:lnTo>
                  <a:lnTo>
                    <a:pt x="1721357" y="577596"/>
                  </a:lnTo>
                  <a:lnTo>
                    <a:pt x="1732787" y="554736"/>
                  </a:lnTo>
                  <a:lnTo>
                    <a:pt x="1744218" y="543305"/>
                  </a:lnTo>
                  <a:lnTo>
                    <a:pt x="1767077" y="521207"/>
                  </a:lnTo>
                  <a:lnTo>
                    <a:pt x="1789176" y="509777"/>
                  </a:lnTo>
                  <a:lnTo>
                    <a:pt x="1800605" y="498348"/>
                  </a:lnTo>
                  <a:lnTo>
                    <a:pt x="1823466" y="464057"/>
                  </a:lnTo>
                  <a:lnTo>
                    <a:pt x="1823466" y="452627"/>
                  </a:lnTo>
                  <a:lnTo>
                    <a:pt x="1834896" y="441960"/>
                  </a:lnTo>
                  <a:lnTo>
                    <a:pt x="1857755" y="419100"/>
                  </a:lnTo>
                  <a:lnTo>
                    <a:pt x="1857755" y="396239"/>
                  </a:lnTo>
                  <a:lnTo>
                    <a:pt x="1868424" y="384810"/>
                  </a:lnTo>
                  <a:lnTo>
                    <a:pt x="1879853" y="362712"/>
                  </a:lnTo>
                  <a:lnTo>
                    <a:pt x="1891283" y="339851"/>
                  </a:lnTo>
                  <a:close/>
                  <a:moveTo>
                    <a:pt x="1902713" y="305562"/>
                  </a:moveTo>
                  <a:lnTo>
                    <a:pt x="1902713" y="147065"/>
                  </a:lnTo>
                  <a:lnTo>
                    <a:pt x="1891283" y="124205"/>
                  </a:lnTo>
                  <a:lnTo>
                    <a:pt x="1891283" y="328422"/>
                  </a:lnTo>
                  <a:lnTo>
                    <a:pt x="1902713" y="305562"/>
                  </a:lnTo>
                  <a:close/>
                  <a:moveTo>
                    <a:pt x="1914144" y="249174"/>
                  </a:moveTo>
                  <a:lnTo>
                    <a:pt x="1914144" y="181355"/>
                  </a:lnTo>
                  <a:lnTo>
                    <a:pt x="1902713" y="158496"/>
                  </a:lnTo>
                  <a:lnTo>
                    <a:pt x="1902713" y="272034"/>
                  </a:lnTo>
                  <a:lnTo>
                    <a:pt x="1914144" y="249174"/>
                  </a:lnTo>
                  <a:close/>
                </a:path>
              </a:pathLst>
            </a:custGeom>
            <a:solidFill>
              <a:srgbClr val="CCFFFF"/>
            </a:solidFill>
            <a:ln>
              <a:noFill/>
            </a:ln>
          </p:spPr>
          <p:style>
            <a:lnRef idx="0">
              <a:scrgbClr r="0" g="0" b="0"/>
            </a:lnRef>
            <a:fillRef idx="0">
              <a:scrgbClr r="0" g="0" b="0"/>
            </a:fillRef>
            <a:effectRef idx="0">
              <a:scrgbClr r="0" g="0" b="0"/>
            </a:effectRef>
            <a:fontRef idx="minor"/>
          </p:style>
        </p:sp>
        <p:sp>
          <p:nvSpPr>
            <p:cNvPr id="16" name="CustomShape 15"/>
            <p:cNvSpPr/>
            <p:nvPr/>
          </p:nvSpPr>
          <p:spPr>
            <a:xfrm>
              <a:off x="4473720" y="3112920"/>
              <a:ext cx="1689120" cy="868680"/>
            </a:xfrm>
            <a:custGeom>
              <a:avLst/>
              <a:gdLst/>
              <a:ahLst/>
              <a:cxnLst/>
              <a:rect l="l" t="t" r="r" b="b"/>
              <a:pathLst>
                <a:path w="1914144" h="985266">
                  <a:moveTo>
                    <a:pt x="1834896" y="0"/>
                  </a:moveTo>
                  <a:lnTo>
                    <a:pt x="1846326" y="11429"/>
                  </a:lnTo>
                  <a:lnTo>
                    <a:pt x="1857755" y="34289"/>
                  </a:lnTo>
                  <a:lnTo>
                    <a:pt x="1868424" y="44957"/>
                  </a:lnTo>
                  <a:lnTo>
                    <a:pt x="1891283" y="90677"/>
                  </a:lnTo>
                  <a:lnTo>
                    <a:pt x="1891283" y="124205"/>
                  </a:lnTo>
                  <a:lnTo>
                    <a:pt x="1902713" y="147065"/>
                  </a:lnTo>
                  <a:lnTo>
                    <a:pt x="1902713" y="158496"/>
                  </a:lnTo>
                  <a:lnTo>
                    <a:pt x="1914144" y="181355"/>
                  </a:lnTo>
                  <a:lnTo>
                    <a:pt x="1914144" y="249174"/>
                  </a:lnTo>
                  <a:lnTo>
                    <a:pt x="1902713" y="272034"/>
                  </a:lnTo>
                  <a:lnTo>
                    <a:pt x="1902713" y="305562"/>
                  </a:lnTo>
                  <a:lnTo>
                    <a:pt x="1891283" y="328422"/>
                  </a:lnTo>
                  <a:lnTo>
                    <a:pt x="1891283" y="339851"/>
                  </a:lnTo>
                  <a:lnTo>
                    <a:pt x="1879853" y="362712"/>
                  </a:lnTo>
                  <a:lnTo>
                    <a:pt x="1868424" y="384810"/>
                  </a:lnTo>
                  <a:lnTo>
                    <a:pt x="1857755" y="396239"/>
                  </a:lnTo>
                  <a:lnTo>
                    <a:pt x="1857755" y="419100"/>
                  </a:lnTo>
                  <a:lnTo>
                    <a:pt x="1834896" y="441960"/>
                  </a:lnTo>
                  <a:lnTo>
                    <a:pt x="1823466" y="452627"/>
                  </a:lnTo>
                  <a:lnTo>
                    <a:pt x="1823466" y="464057"/>
                  </a:lnTo>
                  <a:lnTo>
                    <a:pt x="1800605" y="498348"/>
                  </a:lnTo>
                  <a:lnTo>
                    <a:pt x="1789176" y="509777"/>
                  </a:lnTo>
                  <a:lnTo>
                    <a:pt x="1767077" y="521207"/>
                  </a:lnTo>
                  <a:lnTo>
                    <a:pt x="1744218" y="543305"/>
                  </a:lnTo>
                  <a:lnTo>
                    <a:pt x="1732787" y="554736"/>
                  </a:lnTo>
                  <a:lnTo>
                    <a:pt x="1721357" y="577596"/>
                  </a:lnTo>
                  <a:lnTo>
                    <a:pt x="1687829" y="600455"/>
                  </a:lnTo>
                  <a:lnTo>
                    <a:pt x="1676400" y="611886"/>
                  </a:lnTo>
                  <a:lnTo>
                    <a:pt x="1653540" y="622553"/>
                  </a:lnTo>
                  <a:lnTo>
                    <a:pt x="1642109" y="633984"/>
                  </a:lnTo>
                  <a:lnTo>
                    <a:pt x="1608581" y="656843"/>
                  </a:lnTo>
                  <a:lnTo>
                    <a:pt x="1562862" y="679703"/>
                  </a:lnTo>
                  <a:lnTo>
                    <a:pt x="1529334" y="701801"/>
                  </a:lnTo>
                  <a:lnTo>
                    <a:pt x="1483614" y="724662"/>
                  </a:lnTo>
                  <a:lnTo>
                    <a:pt x="1438655" y="747522"/>
                  </a:lnTo>
                  <a:lnTo>
                    <a:pt x="1392936" y="770381"/>
                  </a:lnTo>
                  <a:lnTo>
                    <a:pt x="1347977" y="792479"/>
                  </a:lnTo>
                  <a:lnTo>
                    <a:pt x="1302257" y="815339"/>
                  </a:lnTo>
                  <a:lnTo>
                    <a:pt x="1257300" y="826769"/>
                  </a:lnTo>
                  <a:lnTo>
                    <a:pt x="1234439" y="838200"/>
                  </a:lnTo>
                  <a:lnTo>
                    <a:pt x="1200912" y="849629"/>
                  </a:lnTo>
                  <a:lnTo>
                    <a:pt x="1155191" y="860298"/>
                  </a:lnTo>
                  <a:lnTo>
                    <a:pt x="1121664" y="871727"/>
                  </a:lnTo>
                  <a:lnTo>
                    <a:pt x="1098803" y="883157"/>
                  </a:lnTo>
                  <a:lnTo>
                    <a:pt x="1041653" y="894588"/>
                  </a:lnTo>
                  <a:lnTo>
                    <a:pt x="1019555" y="906017"/>
                  </a:lnTo>
                  <a:lnTo>
                    <a:pt x="985265" y="917448"/>
                  </a:lnTo>
                  <a:lnTo>
                    <a:pt x="962405" y="917448"/>
                  </a:lnTo>
                  <a:lnTo>
                    <a:pt x="894588" y="928878"/>
                  </a:lnTo>
                  <a:lnTo>
                    <a:pt x="872489" y="940308"/>
                  </a:lnTo>
                  <a:lnTo>
                    <a:pt x="838200" y="950976"/>
                  </a:lnTo>
                  <a:lnTo>
                    <a:pt x="781812" y="962406"/>
                  </a:lnTo>
                  <a:lnTo>
                    <a:pt x="747522" y="962406"/>
                  </a:lnTo>
                  <a:lnTo>
                    <a:pt x="713231" y="973836"/>
                  </a:lnTo>
                  <a:lnTo>
                    <a:pt x="656843" y="973836"/>
                  </a:lnTo>
                  <a:lnTo>
                    <a:pt x="623315" y="985266"/>
                  </a:lnTo>
                  <a:lnTo>
                    <a:pt x="0" y="214884"/>
                  </a:lnTo>
                  <a:lnTo>
                    <a:pt x="1834896" y="0"/>
                  </a:lnTo>
                  <a:close/>
                </a:path>
              </a:pathLst>
            </a:custGeom>
            <a:noFill/>
            <a:ln w="11160">
              <a:solidFill>
                <a:srgbClr val="000000"/>
              </a:solidFill>
              <a:round/>
            </a:ln>
          </p:spPr>
          <p:style>
            <a:lnRef idx="0">
              <a:scrgbClr r="0" g="0" b="0"/>
            </a:lnRef>
            <a:fillRef idx="0">
              <a:scrgbClr r="0" g="0" b="0"/>
            </a:fillRef>
            <a:effectRef idx="0">
              <a:scrgbClr r="0" g="0" b="0"/>
            </a:effectRef>
            <a:fontRef idx="minor"/>
          </p:style>
          <p:txBody>
            <a:bodyPr/>
            <a:lstStyle/>
            <a:p>
              <a:endParaRPr lang="en-US" dirty="0"/>
            </a:p>
          </p:txBody>
        </p:sp>
        <p:sp>
          <p:nvSpPr>
            <p:cNvPr id="17" name="CustomShape 16"/>
            <p:cNvSpPr/>
            <p:nvPr/>
          </p:nvSpPr>
          <p:spPr>
            <a:xfrm>
              <a:off x="5983200" y="4062240"/>
              <a:ext cx="169920" cy="209880"/>
            </a:xfrm>
            <a:custGeom>
              <a:avLst/>
              <a:gdLst/>
              <a:ahLst/>
              <a:cxnLst/>
              <a:rect l="l" t="t" r="r" b="b"/>
              <a:pathLst>
                <a:path w="192785" h="237744">
                  <a:moveTo>
                    <a:pt x="192785" y="237744"/>
                  </a:moveTo>
                  <a:lnTo>
                    <a:pt x="79248" y="237744"/>
                  </a:ln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18" name="CustomShape 17"/>
            <p:cNvSpPr/>
            <p:nvPr/>
          </p:nvSpPr>
          <p:spPr>
            <a:xfrm>
              <a:off x="2814480" y="3432240"/>
              <a:ext cx="2210040" cy="1028520"/>
            </a:xfrm>
            <a:custGeom>
              <a:avLst/>
              <a:gdLst/>
              <a:ahLst/>
              <a:cxnLst/>
              <a:rect l="l" t="t" r="r" b="b"/>
              <a:pathLst>
                <a:path w="2503169" h="1165860">
                  <a:moveTo>
                    <a:pt x="34289" y="554736"/>
                  </a:moveTo>
                  <a:lnTo>
                    <a:pt x="34289" y="56387"/>
                  </a:lnTo>
                  <a:lnTo>
                    <a:pt x="11430" y="10667"/>
                  </a:lnTo>
                  <a:lnTo>
                    <a:pt x="0" y="0"/>
                  </a:lnTo>
                  <a:lnTo>
                    <a:pt x="0" y="497586"/>
                  </a:lnTo>
                  <a:lnTo>
                    <a:pt x="11430" y="509015"/>
                  </a:lnTo>
                  <a:lnTo>
                    <a:pt x="34289" y="554736"/>
                  </a:lnTo>
                  <a:close/>
                  <a:moveTo>
                    <a:pt x="2503169" y="1120902"/>
                  </a:moveTo>
                  <a:lnTo>
                    <a:pt x="2503169" y="622553"/>
                  </a:lnTo>
                  <a:lnTo>
                    <a:pt x="2468879" y="622553"/>
                  </a:lnTo>
                  <a:lnTo>
                    <a:pt x="2412491" y="633984"/>
                  </a:lnTo>
                  <a:lnTo>
                    <a:pt x="2378202" y="633984"/>
                  </a:lnTo>
                  <a:lnTo>
                    <a:pt x="2344673" y="645413"/>
                  </a:lnTo>
                  <a:lnTo>
                    <a:pt x="2242566" y="645413"/>
                  </a:lnTo>
                  <a:lnTo>
                    <a:pt x="2219705" y="656843"/>
                  </a:lnTo>
                  <a:lnTo>
                    <a:pt x="2084069" y="656843"/>
                  </a:lnTo>
                  <a:lnTo>
                    <a:pt x="2016252" y="667512"/>
                  </a:lnTo>
                  <a:lnTo>
                    <a:pt x="1777745" y="667512"/>
                  </a:lnTo>
                  <a:lnTo>
                    <a:pt x="1721357" y="656843"/>
                  </a:lnTo>
                  <a:lnTo>
                    <a:pt x="1551431" y="656843"/>
                  </a:lnTo>
                  <a:lnTo>
                    <a:pt x="1517903" y="645413"/>
                  </a:lnTo>
                  <a:lnTo>
                    <a:pt x="1415795" y="645413"/>
                  </a:lnTo>
                  <a:lnTo>
                    <a:pt x="1392935" y="633984"/>
                  </a:lnTo>
                  <a:lnTo>
                    <a:pt x="1325117" y="633984"/>
                  </a:lnTo>
                  <a:lnTo>
                    <a:pt x="1290827" y="622553"/>
                  </a:lnTo>
                  <a:lnTo>
                    <a:pt x="1257300" y="622553"/>
                  </a:lnTo>
                  <a:lnTo>
                    <a:pt x="1200150" y="611124"/>
                  </a:lnTo>
                  <a:lnTo>
                    <a:pt x="1166621" y="611124"/>
                  </a:lnTo>
                  <a:lnTo>
                    <a:pt x="1132331" y="599693"/>
                  </a:lnTo>
                  <a:lnTo>
                    <a:pt x="1075943" y="588263"/>
                  </a:lnTo>
                  <a:lnTo>
                    <a:pt x="1041653" y="588263"/>
                  </a:lnTo>
                  <a:lnTo>
                    <a:pt x="1019555" y="577595"/>
                  </a:lnTo>
                  <a:lnTo>
                    <a:pt x="962405" y="566165"/>
                  </a:lnTo>
                  <a:lnTo>
                    <a:pt x="928877" y="554736"/>
                  </a:lnTo>
                  <a:lnTo>
                    <a:pt x="894588" y="554736"/>
                  </a:lnTo>
                  <a:lnTo>
                    <a:pt x="871727" y="543305"/>
                  </a:lnTo>
                  <a:lnTo>
                    <a:pt x="815339" y="531876"/>
                  </a:lnTo>
                  <a:lnTo>
                    <a:pt x="792479" y="520445"/>
                  </a:lnTo>
                  <a:lnTo>
                    <a:pt x="758951" y="509015"/>
                  </a:lnTo>
                  <a:lnTo>
                    <a:pt x="713231" y="497586"/>
                  </a:lnTo>
                  <a:lnTo>
                    <a:pt x="679703" y="486917"/>
                  </a:lnTo>
                  <a:lnTo>
                    <a:pt x="656843" y="475488"/>
                  </a:lnTo>
                  <a:lnTo>
                    <a:pt x="611885" y="452627"/>
                  </a:lnTo>
                  <a:lnTo>
                    <a:pt x="577595" y="452627"/>
                  </a:lnTo>
                  <a:lnTo>
                    <a:pt x="554735" y="441198"/>
                  </a:lnTo>
                  <a:lnTo>
                    <a:pt x="509777" y="418338"/>
                  </a:lnTo>
                  <a:lnTo>
                    <a:pt x="486917" y="407669"/>
                  </a:lnTo>
                  <a:lnTo>
                    <a:pt x="464057" y="396239"/>
                  </a:lnTo>
                  <a:lnTo>
                    <a:pt x="419100" y="373379"/>
                  </a:lnTo>
                  <a:lnTo>
                    <a:pt x="373379" y="350519"/>
                  </a:lnTo>
                  <a:lnTo>
                    <a:pt x="339851" y="328422"/>
                  </a:lnTo>
                  <a:lnTo>
                    <a:pt x="316991" y="316991"/>
                  </a:lnTo>
                  <a:lnTo>
                    <a:pt x="305561" y="305562"/>
                  </a:lnTo>
                  <a:lnTo>
                    <a:pt x="260603" y="282701"/>
                  </a:lnTo>
                  <a:lnTo>
                    <a:pt x="249173" y="271272"/>
                  </a:lnTo>
                  <a:lnTo>
                    <a:pt x="226313" y="259841"/>
                  </a:lnTo>
                  <a:lnTo>
                    <a:pt x="192786" y="237743"/>
                  </a:lnTo>
                  <a:lnTo>
                    <a:pt x="169925" y="214884"/>
                  </a:lnTo>
                  <a:lnTo>
                    <a:pt x="158495" y="192024"/>
                  </a:lnTo>
                  <a:lnTo>
                    <a:pt x="124968" y="169163"/>
                  </a:lnTo>
                  <a:lnTo>
                    <a:pt x="113537" y="158495"/>
                  </a:lnTo>
                  <a:lnTo>
                    <a:pt x="79248" y="124205"/>
                  </a:lnTo>
                  <a:lnTo>
                    <a:pt x="67818" y="101345"/>
                  </a:lnTo>
                  <a:lnTo>
                    <a:pt x="34289" y="67817"/>
                  </a:lnTo>
                  <a:lnTo>
                    <a:pt x="34289" y="566165"/>
                  </a:lnTo>
                  <a:lnTo>
                    <a:pt x="67818" y="599693"/>
                  </a:lnTo>
                  <a:lnTo>
                    <a:pt x="79248" y="622553"/>
                  </a:lnTo>
                  <a:lnTo>
                    <a:pt x="113537" y="656843"/>
                  </a:lnTo>
                  <a:lnTo>
                    <a:pt x="124968" y="667512"/>
                  </a:lnTo>
                  <a:lnTo>
                    <a:pt x="158495" y="690372"/>
                  </a:lnTo>
                  <a:lnTo>
                    <a:pt x="169925" y="713231"/>
                  </a:lnTo>
                  <a:lnTo>
                    <a:pt x="192786" y="736091"/>
                  </a:lnTo>
                  <a:lnTo>
                    <a:pt x="226313" y="758189"/>
                  </a:lnTo>
                  <a:lnTo>
                    <a:pt x="249173" y="769619"/>
                  </a:lnTo>
                  <a:lnTo>
                    <a:pt x="260603" y="781050"/>
                  </a:lnTo>
                  <a:lnTo>
                    <a:pt x="305561" y="803910"/>
                  </a:lnTo>
                  <a:lnTo>
                    <a:pt x="316991" y="815339"/>
                  </a:lnTo>
                  <a:lnTo>
                    <a:pt x="339851" y="826769"/>
                  </a:lnTo>
                  <a:lnTo>
                    <a:pt x="373379" y="848867"/>
                  </a:lnTo>
                  <a:lnTo>
                    <a:pt x="419100" y="871727"/>
                  </a:lnTo>
                  <a:lnTo>
                    <a:pt x="464057" y="894588"/>
                  </a:lnTo>
                  <a:lnTo>
                    <a:pt x="486917" y="906017"/>
                  </a:lnTo>
                  <a:lnTo>
                    <a:pt x="509777" y="916686"/>
                  </a:lnTo>
                  <a:lnTo>
                    <a:pt x="554735" y="939545"/>
                  </a:lnTo>
                  <a:lnTo>
                    <a:pt x="577595" y="950976"/>
                  </a:lnTo>
                  <a:lnTo>
                    <a:pt x="611885" y="950976"/>
                  </a:lnTo>
                  <a:lnTo>
                    <a:pt x="656843" y="973836"/>
                  </a:lnTo>
                  <a:lnTo>
                    <a:pt x="679703" y="985265"/>
                  </a:lnTo>
                  <a:lnTo>
                    <a:pt x="713231" y="995934"/>
                  </a:lnTo>
                  <a:lnTo>
                    <a:pt x="758951" y="1007363"/>
                  </a:lnTo>
                  <a:lnTo>
                    <a:pt x="792479" y="1018793"/>
                  </a:lnTo>
                  <a:lnTo>
                    <a:pt x="815339" y="1030224"/>
                  </a:lnTo>
                  <a:lnTo>
                    <a:pt x="871727" y="1041653"/>
                  </a:lnTo>
                  <a:lnTo>
                    <a:pt x="894588" y="1053084"/>
                  </a:lnTo>
                  <a:lnTo>
                    <a:pt x="928877" y="1053084"/>
                  </a:lnTo>
                  <a:lnTo>
                    <a:pt x="962405" y="1064514"/>
                  </a:lnTo>
                  <a:lnTo>
                    <a:pt x="1019555" y="1075181"/>
                  </a:lnTo>
                  <a:lnTo>
                    <a:pt x="1041653" y="1086612"/>
                  </a:lnTo>
                  <a:lnTo>
                    <a:pt x="1075943" y="1086612"/>
                  </a:lnTo>
                  <a:lnTo>
                    <a:pt x="1132331" y="1098041"/>
                  </a:lnTo>
                  <a:lnTo>
                    <a:pt x="1166621" y="1109472"/>
                  </a:lnTo>
                  <a:lnTo>
                    <a:pt x="1200150" y="1109472"/>
                  </a:lnTo>
                  <a:lnTo>
                    <a:pt x="1257300" y="1120902"/>
                  </a:lnTo>
                  <a:lnTo>
                    <a:pt x="1290827" y="1120902"/>
                  </a:lnTo>
                  <a:lnTo>
                    <a:pt x="1325117" y="1132331"/>
                  </a:lnTo>
                  <a:lnTo>
                    <a:pt x="1392935" y="1132331"/>
                  </a:lnTo>
                  <a:lnTo>
                    <a:pt x="1415795" y="1143762"/>
                  </a:lnTo>
                  <a:lnTo>
                    <a:pt x="1517903" y="1143762"/>
                  </a:lnTo>
                  <a:lnTo>
                    <a:pt x="1551431" y="1155191"/>
                  </a:lnTo>
                  <a:lnTo>
                    <a:pt x="1721357" y="1155191"/>
                  </a:lnTo>
                  <a:lnTo>
                    <a:pt x="1777745" y="1165860"/>
                  </a:lnTo>
                  <a:lnTo>
                    <a:pt x="2016252" y="1165860"/>
                  </a:lnTo>
                  <a:lnTo>
                    <a:pt x="2084069" y="1155191"/>
                  </a:lnTo>
                  <a:lnTo>
                    <a:pt x="2219705" y="1155191"/>
                  </a:lnTo>
                  <a:lnTo>
                    <a:pt x="2242566" y="1143762"/>
                  </a:lnTo>
                  <a:lnTo>
                    <a:pt x="2344673" y="1143762"/>
                  </a:lnTo>
                  <a:lnTo>
                    <a:pt x="2378202" y="1132331"/>
                  </a:lnTo>
                  <a:lnTo>
                    <a:pt x="2412491" y="1132331"/>
                  </a:lnTo>
                  <a:lnTo>
                    <a:pt x="2468879" y="1120902"/>
                  </a:lnTo>
                  <a:lnTo>
                    <a:pt x="2503169" y="1120902"/>
                  </a:lnTo>
                  <a:close/>
                </a:path>
              </a:pathLst>
            </a:custGeom>
            <a:solidFill>
              <a:srgbClr val="330033"/>
            </a:solidFill>
            <a:ln>
              <a:noFill/>
            </a:ln>
          </p:spPr>
          <p:style>
            <a:lnRef idx="0">
              <a:scrgbClr r="0" g="0" b="0"/>
            </a:lnRef>
            <a:fillRef idx="0">
              <a:scrgbClr r="0" g="0" b="0"/>
            </a:fillRef>
            <a:effectRef idx="0">
              <a:scrgbClr r="0" g="0" b="0"/>
            </a:effectRef>
            <a:fontRef idx="minor"/>
          </p:style>
        </p:sp>
        <p:sp>
          <p:nvSpPr>
            <p:cNvPr id="19" name="CustomShape 18"/>
            <p:cNvSpPr/>
            <p:nvPr/>
          </p:nvSpPr>
          <p:spPr>
            <a:xfrm>
              <a:off x="2814480" y="3432240"/>
              <a:ext cx="2210040" cy="1028520"/>
            </a:xfrm>
            <a:custGeom>
              <a:avLst/>
              <a:gdLst/>
              <a:ahLst/>
              <a:cxnLst/>
              <a:rect l="l" t="t" r="r" b="b"/>
              <a:pathLst>
                <a:path w="2503169" h="1165860">
                  <a:moveTo>
                    <a:pt x="2503169" y="622553"/>
                  </a:moveTo>
                  <a:lnTo>
                    <a:pt x="2468879" y="622553"/>
                  </a:lnTo>
                  <a:lnTo>
                    <a:pt x="2412491" y="633984"/>
                  </a:lnTo>
                  <a:lnTo>
                    <a:pt x="2378202" y="633984"/>
                  </a:lnTo>
                  <a:lnTo>
                    <a:pt x="2344673" y="645413"/>
                  </a:lnTo>
                  <a:lnTo>
                    <a:pt x="2242566" y="645413"/>
                  </a:lnTo>
                  <a:lnTo>
                    <a:pt x="2219705" y="656843"/>
                  </a:lnTo>
                  <a:lnTo>
                    <a:pt x="2084069" y="656843"/>
                  </a:lnTo>
                  <a:lnTo>
                    <a:pt x="2016252" y="667512"/>
                  </a:lnTo>
                  <a:lnTo>
                    <a:pt x="1777745" y="667512"/>
                  </a:lnTo>
                  <a:lnTo>
                    <a:pt x="1721357" y="656843"/>
                  </a:lnTo>
                  <a:lnTo>
                    <a:pt x="1551431" y="656843"/>
                  </a:lnTo>
                  <a:lnTo>
                    <a:pt x="1517903" y="645413"/>
                  </a:lnTo>
                  <a:lnTo>
                    <a:pt x="1415795" y="645413"/>
                  </a:lnTo>
                  <a:lnTo>
                    <a:pt x="1392935" y="633984"/>
                  </a:lnTo>
                  <a:lnTo>
                    <a:pt x="1325117" y="633984"/>
                  </a:lnTo>
                  <a:lnTo>
                    <a:pt x="1290827" y="622553"/>
                  </a:lnTo>
                  <a:lnTo>
                    <a:pt x="1257300" y="622553"/>
                  </a:lnTo>
                  <a:lnTo>
                    <a:pt x="1200150" y="611124"/>
                  </a:lnTo>
                  <a:lnTo>
                    <a:pt x="1166621" y="611124"/>
                  </a:lnTo>
                  <a:lnTo>
                    <a:pt x="1132331" y="599693"/>
                  </a:lnTo>
                  <a:lnTo>
                    <a:pt x="1075943" y="588263"/>
                  </a:lnTo>
                  <a:lnTo>
                    <a:pt x="1041653" y="588263"/>
                  </a:lnTo>
                  <a:lnTo>
                    <a:pt x="1019555" y="577595"/>
                  </a:lnTo>
                  <a:lnTo>
                    <a:pt x="962405" y="566165"/>
                  </a:lnTo>
                  <a:lnTo>
                    <a:pt x="928877" y="554736"/>
                  </a:lnTo>
                  <a:lnTo>
                    <a:pt x="894588" y="554736"/>
                  </a:lnTo>
                  <a:lnTo>
                    <a:pt x="871727" y="543305"/>
                  </a:lnTo>
                  <a:lnTo>
                    <a:pt x="815339" y="531876"/>
                  </a:lnTo>
                  <a:lnTo>
                    <a:pt x="792479" y="520445"/>
                  </a:lnTo>
                  <a:lnTo>
                    <a:pt x="758951" y="509015"/>
                  </a:lnTo>
                  <a:lnTo>
                    <a:pt x="713231" y="497586"/>
                  </a:lnTo>
                  <a:lnTo>
                    <a:pt x="679703" y="486917"/>
                  </a:lnTo>
                  <a:lnTo>
                    <a:pt x="656843" y="475488"/>
                  </a:lnTo>
                  <a:lnTo>
                    <a:pt x="611885" y="452627"/>
                  </a:lnTo>
                  <a:lnTo>
                    <a:pt x="577595" y="452627"/>
                  </a:lnTo>
                  <a:lnTo>
                    <a:pt x="554735" y="441198"/>
                  </a:lnTo>
                  <a:lnTo>
                    <a:pt x="509777" y="418338"/>
                  </a:lnTo>
                  <a:lnTo>
                    <a:pt x="486917" y="407669"/>
                  </a:lnTo>
                  <a:lnTo>
                    <a:pt x="464057" y="396239"/>
                  </a:lnTo>
                  <a:lnTo>
                    <a:pt x="419100" y="373379"/>
                  </a:lnTo>
                  <a:lnTo>
                    <a:pt x="373379" y="350519"/>
                  </a:lnTo>
                  <a:lnTo>
                    <a:pt x="339851" y="328422"/>
                  </a:lnTo>
                  <a:lnTo>
                    <a:pt x="316991" y="316991"/>
                  </a:lnTo>
                  <a:lnTo>
                    <a:pt x="305561" y="305562"/>
                  </a:lnTo>
                  <a:lnTo>
                    <a:pt x="260603" y="282701"/>
                  </a:lnTo>
                  <a:lnTo>
                    <a:pt x="249173" y="271272"/>
                  </a:lnTo>
                  <a:lnTo>
                    <a:pt x="226313" y="259841"/>
                  </a:lnTo>
                  <a:lnTo>
                    <a:pt x="192786" y="237743"/>
                  </a:lnTo>
                  <a:lnTo>
                    <a:pt x="169925" y="214884"/>
                  </a:lnTo>
                  <a:lnTo>
                    <a:pt x="158495" y="192024"/>
                  </a:lnTo>
                  <a:lnTo>
                    <a:pt x="124968" y="169163"/>
                  </a:lnTo>
                  <a:lnTo>
                    <a:pt x="113537" y="158495"/>
                  </a:lnTo>
                  <a:lnTo>
                    <a:pt x="79248" y="124205"/>
                  </a:lnTo>
                  <a:lnTo>
                    <a:pt x="67818" y="101345"/>
                  </a:lnTo>
                  <a:lnTo>
                    <a:pt x="34289" y="67817"/>
                  </a:lnTo>
                  <a:lnTo>
                    <a:pt x="34289" y="56387"/>
                  </a:lnTo>
                  <a:lnTo>
                    <a:pt x="11430" y="10667"/>
                  </a:lnTo>
                  <a:lnTo>
                    <a:pt x="0" y="0"/>
                  </a:lnTo>
                  <a:lnTo>
                    <a:pt x="0" y="497586"/>
                  </a:lnTo>
                  <a:lnTo>
                    <a:pt x="11430" y="509015"/>
                  </a:lnTo>
                  <a:lnTo>
                    <a:pt x="34289" y="554736"/>
                  </a:lnTo>
                  <a:lnTo>
                    <a:pt x="34289" y="566165"/>
                  </a:lnTo>
                  <a:lnTo>
                    <a:pt x="67818" y="599693"/>
                  </a:lnTo>
                  <a:lnTo>
                    <a:pt x="79248" y="622553"/>
                  </a:lnTo>
                  <a:lnTo>
                    <a:pt x="113537" y="656843"/>
                  </a:lnTo>
                  <a:lnTo>
                    <a:pt x="124968" y="667512"/>
                  </a:lnTo>
                  <a:lnTo>
                    <a:pt x="158495" y="690372"/>
                  </a:lnTo>
                  <a:lnTo>
                    <a:pt x="169925" y="713231"/>
                  </a:lnTo>
                  <a:lnTo>
                    <a:pt x="192786" y="736091"/>
                  </a:lnTo>
                  <a:lnTo>
                    <a:pt x="226313" y="758189"/>
                  </a:lnTo>
                  <a:lnTo>
                    <a:pt x="249173" y="769619"/>
                  </a:lnTo>
                  <a:lnTo>
                    <a:pt x="260603" y="781050"/>
                  </a:lnTo>
                  <a:lnTo>
                    <a:pt x="305561" y="803910"/>
                  </a:lnTo>
                  <a:lnTo>
                    <a:pt x="316991" y="815339"/>
                  </a:lnTo>
                  <a:lnTo>
                    <a:pt x="339851" y="826769"/>
                  </a:lnTo>
                  <a:lnTo>
                    <a:pt x="373379" y="848867"/>
                  </a:lnTo>
                  <a:lnTo>
                    <a:pt x="419100" y="871727"/>
                  </a:lnTo>
                  <a:lnTo>
                    <a:pt x="464057" y="894588"/>
                  </a:lnTo>
                  <a:lnTo>
                    <a:pt x="486917" y="906017"/>
                  </a:lnTo>
                  <a:lnTo>
                    <a:pt x="509777" y="916686"/>
                  </a:lnTo>
                  <a:lnTo>
                    <a:pt x="554735" y="939545"/>
                  </a:lnTo>
                  <a:lnTo>
                    <a:pt x="577595" y="950976"/>
                  </a:lnTo>
                  <a:lnTo>
                    <a:pt x="611885" y="950976"/>
                  </a:lnTo>
                  <a:lnTo>
                    <a:pt x="656843" y="973836"/>
                  </a:lnTo>
                  <a:lnTo>
                    <a:pt x="679703" y="985265"/>
                  </a:lnTo>
                  <a:lnTo>
                    <a:pt x="713231" y="995934"/>
                  </a:lnTo>
                  <a:lnTo>
                    <a:pt x="758951" y="1007363"/>
                  </a:lnTo>
                  <a:lnTo>
                    <a:pt x="792479" y="1018793"/>
                  </a:lnTo>
                  <a:lnTo>
                    <a:pt x="815339" y="1030224"/>
                  </a:lnTo>
                  <a:lnTo>
                    <a:pt x="871727" y="1041653"/>
                  </a:lnTo>
                  <a:lnTo>
                    <a:pt x="894588" y="1053084"/>
                  </a:lnTo>
                  <a:lnTo>
                    <a:pt x="928877" y="1053084"/>
                  </a:lnTo>
                  <a:lnTo>
                    <a:pt x="962405" y="1064514"/>
                  </a:lnTo>
                  <a:lnTo>
                    <a:pt x="1019555" y="1075181"/>
                  </a:lnTo>
                  <a:lnTo>
                    <a:pt x="1041653" y="1086612"/>
                  </a:lnTo>
                  <a:lnTo>
                    <a:pt x="1075943" y="1086612"/>
                  </a:lnTo>
                  <a:lnTo>
                    <a:pt x="1132331" y="1098041"/>
                  </a:lnTo>
                  <a:lnTo>
                    <a:pt x="1166621" y="1109472"/>
                  </a:lnTo>
                  <a:lnTo>
                    <a:pt x="1200150" y="1109472"/>
                  </a:lnTo>
                  <a:lnTo>
                    <a:pt x="1257300" y="1120902"/>
                  </a:lnTo>
                  <a:lnTo>
                    <a:pt x="1290827" y="1120902"/>
                  </a:lnTo>
                  <a:lnTo>
                    <a:pt x="1325117" y="1132331"/>
                  </a:lnTo>
                  <a:lnTo>
                    <a:pt x="1392935" y="1132331"/>
                  </a:lnTo>
                  <a:lnTo>
                    <a:pt x="1415795" y="1143762"/>
                  </a:lnTo>
                  <a:lnTo>
                    <a:pt x="1517903" y="1143762"/>
                  </a:lnTo>
                  <a:lnTo>
                    <a:pt x="1551431" y="1155191"/>
                  </a:lnTo>
                  <a:lnTo>
                    <a:pt x="1721357" y="1155191"/>
                  </a:lnTo>
                  <a:lnTo>
                    <a:pt x="1777745" y="1165860"/>
                  </a:lnTo>
                  <a:lnTo>
                    <a:pt x="2016252" y="1165860"/>
                  </a:lnTo>
                  <a:lnTo>
                    <a:pt x="2084069" y="1155191"/>
                  </a:lnTo>
                  <a:lnTo>
                    <a:pt x="2219705" y="1155191"/>
                  </a:lnTo>
                  <a:lnTo>
                    <a:pt x="2242566" y="1143762"/>
                  </a:lnTo>
                  <a:lnTo>
                    <a:pt x="2344673" y="1143762"/>
                  </a:lnTo>
                  <a:lnTo>
                    <a:pt x="2378202" y="1132331"/>
                  </a:lnTo>
                  <a:lnTo>
                    <a:pt x="2412491" y="1132331"/>
                  </a:lnTo>
                  <a:lnTo>
                    <a:pt x="2468879" y="1120902"/>
                  </a:lnTo>
                  <a:lnTo>
                    <a:pt x="2503169" y="1120902"/>
                  </a:lnTo>
                  <a:lnTo>
                    <a:pt x="2503169" y="622553"/>
                  </a:lnTo>
                  <a:close/>
                </a:path>
              </a:pathLst>
            </a:custGeom>
            <a:noFill/>
            <a:ln w="11160">
              <a:solidFill>
                <a:srgbClr val="000000"/>
              </a:solidFill>
              <a:round/>
            </a:ln>
          </p:spPr>
          <p:style>
            <a:lnRef idx="0">
              <a:scrgbClr r="0" g="0" b="0"/>
            </a:lnRef>
            <a:fillRef idx="0">
              <a:scrgbClr r="0" g="0" b="0"/>
            </a:fillRef>
            <a:effectRef idx="0">
              <a:scrgbClr r="0" g="0" b="0"/>
            </a:effectRef>
            <a:fontRef idx="minor"/>
          </p:style>
        </p:sp>
        <p:sp>
          <p:nvSpPr>
            <p:cNvPr id="20" name="CustomShape 19"/>
            <p:cNvSpPr/>
            <p:nvPr/>
          </p:nvSpPr>
          <p:spPr>
            <a:xfrm>
              <a:off x="2814480" y="3301920"/>
              <a:ext cx="2210040" cy="719280"/>
            </a:xfrm>
            <a:custGeom>
              <a:avLst/>
              <a:gdLst/>
              <a:ahLst/>
              <a:cxnLst/>
              <a:rect l="l" t="t" r="r" b="b"/>
              <a:pathLst>
                <a:path w="2503169" h="815339">
                  <a:moveTo>
                    <a:pt x="2503169" y="770381"/>
                  </a:moveTo>
                  <a:lnTo>
                    <a:pt x="1879853" y="0"/>
                  </a:lnTo>
                  <a:lnTo>
                    <a:pt x="0" y="147827"/>
                  </a:lnTo>
                  <a:lnTo>
                    <a:pt x="11430" y="158495"/>
                  </a:lnTo>
                  <a:lnTo>
                    <a:pt x="34289" y="204215"/>
                  </a:lnTo>
                  <a:lnTo>
                    <a:pt x="34289" y="215645"/>
                  </a:lnTo>
                  <a:lnTo>
                    <a:pt x="67818" y="249173"/>
                  </a:lnTo>
                  <a:lnTo>
                    <a:pt x="79248" y="272033"/>
                  </a:lnTo>
                  <a:lnTo>
                    <a:pt x="113537" y="306323"/>
                  </a:lnTo>
                  <a:lnTo>
                    <a:pt x="124968" y="316991"/>
                  </a:lnTo>
                  <a:lnTo>
                    <a:pt x="158495" y="339851"/>
                  </a:lnTo>
                  <a:lnTo>
                    <a:pt x="169925" y="362712"/>
                  </a:lnTo>
                  <a:lnTo>
                    <a:pt x="192786" y="385571"/>
                  </a:lnTo>
                  <a:lnTo>
                    <a:pt x="226313" y="407669"/>
                  </a:lnTo>
                  <a:lnTo>
                    <a:pt x="249173" y="419100"/>
                  </a:lnTo>
                  <a:lnTo>
                    <a:pt x="260603" y="430529"/>
                  </a:lnTo>
                  <a:lnTo>
                    <a:pt x="305561" y="453389"/>
                  </a:lnTo>
                  <a:lnTo>
                    <a:pt x="316991" y="464819"/>
                  </a:lnTo>
                  <a:lnTo>
                    <a:pt x="339851" y="476250"/>
                  </a:lnTo>
                  <a:lnTo>
                    <a:pt x="373379" y="498347"/>
                  </a:lnTo>
                  <a:lnTo>
                    <a:pt x="419100" y="521207"/>
                  </a:lnTo>
                  <a:lnTo>
                    <a:pt x="464057" y="544067"/>
                  </a:lnTo>
                  <a:lnTo>
                    <a:pt x="486917" y="555497"/>
                  </a:lnTo>
                  <a:lnTo>
                    <a:pt x="509777" y="566165"/>
                  </a:lnTo>
                  <a:lnTo>
                    <a:pt x="554735" y="589026"/>
                  </a:lnTo>
                  <a:lnTo>
                    <a:pt x="577595" y="600455"/>
                  </a:lnTo>
                  <a:lnTo>
                    <a:pt x="611885" y="600455"/>
                  </a:lnTo>
                  <a:lnTo>
                    <a:pt x="656843" y="623315"/>
                  </a:lnTo>
                  <a:lnTo>
                    <a:pt x="679703" y="634745"/>
                  </a:lnTo>
                  <a:lnTo>
                    <a:pt x="713231" y="645413"/>
                  </a:lnTo>
                  <a:lnTo>
                    <a:pt x="758951" y="656843"/>
                  </a:lnTo>
                  <a:lnTo>
                    <a:pt x="792479" y="668273"/>
                  </a:lnTo>
                  <a:lnTo>
                    <a:pt x="815339" y="679703"/>
                  </a:lnTo>
                  <a:lnTo>
                    <a:pt x="871727" y="691133"/>
                  </a:lnTo>
                  <a:lnTo>
                    <a:pt x="894588" y="702563"/>
                  </a:lnTo>
                  <a:lnTo>
                    <a:pt x="928877" y="702563"/>
                  </a:lnTo>
                  <a:lnTo>
                    <a:pt x="962405" y="713993"/>
                  </a:lnTo>
                  <a:lnTo>
                    <a:pt x="1019555" y="725423"/>
                  </a:lnTo>
                  <a:lnTo>
                    <a:pt x="1041653" y="736091"/>
                  </a:lnTo>
                  <a:lnTo>
                    <a:pt x="1075943" y="736091"/>
                  </a:lnTo>
                  <a:lnTo>
                    <a:pt x="1132331" y="747521"/>
                  </a:lnTo>
                  <a:lnTo>
                    <a:pt x="1166621" y="758951"/>
                  </a:lnTo>
                  <a:lnTo>
                    <a:pt x="1200150" y="758951"/>
                  </a:lnTo>
                  <a:lnTo>
                    <a:pt x="1257300" y="770381"/>
                  </a:lnTo>
                  <a:lnTo>
                    <a:pt x="1290827" y="770381"/>
                  </a:lnTo>
                  <a:lnTo>
                    <a:pt x="1325117" y="781812"/>
                  </a:lnTo>
                  <a:lnTo>
                    <a:pt x="1392935" y="781812"/>
                  </a:lnTo>
                  <a:lnTo>
                    <a:pt x="1415795" y="793241"/>
                  </a:lnTo>
                  <a:lnTo>
                    <a:pt x="1517903" y="793241"/>
                  </a:lnTo>
                  <a:lnTo>
                    <a:pt x="1551431" y="804671"/>
                  </a:lnTo>
                  <a:lnTo>
                    <a:pt x="1721357" y="804671"/>
                  </a:lnTo>
                  <a:lnTo>
                    <a:pt x="1777745" y="815339"/>
                  </a:lnTo>
                  <a:lnTo>
                    <a:pt x="2016252" y="815339"/>
                  </a:lnTo>
                  <a:lnTo>
                    <a:pt x="2084069" y="804671"/>
                  </a:lnTo>
                  <a:lnTo>
                    <a:pt x="2219705" y="804671"/>
                  </a:lnTo>
                  <a:lnTo>
                    <a:pt x="2242566" y="793241"/>
                  </a:lnTo>
                  <a:lnTo>
                    <a:pt x="2344673" y="793241"/>
                  </a:lnTo>
                  <a:lnTo>
                    <a:pt x="2378202" y="781812"/>
                  </a:lnTo>
                  <a:lnTo>
                    <a:pt x="2412491" y="781812"/>
                  </a:lnTo>
                  <a:lnTo>
                    <a:pt x="2468879" y="770381"/>
                  </a:lnTo>
                  <a:lnTo>
                    <a:pt x="2503169" y="770381"/>
                  </a:lnTo>
                  <a:close/>
                </a:path>
              </a:pathLst>
            </a:custGeom>
            <a:solidFill>
              <a:srgbClr val="650065"/>
            </a:solidFill>
            <a:ln>
              <a:noFill/>
            </a:ln>
          </p:spPr>
          <p:style>
            <a:lnRef idx="0">
              <a:scrgbClr r="0" g="0" b="0"/>
            </a:lnRef>
            <a:fillRef idx="0">
              <a:scrgbClr r="0" g="0" b="0"/>
            </a:fillRef>
            <a:effectRef idx="0">
              <a:scrgbClr r="0" g="0" b="0"/>
            </a:effectRef>
            <a:fontRef idx="minor"/>
          </p:style>
        </p:sp>
        <p:sp>
          <p:nvSpPr>
            <p:cNvPr id="21" name="CustomShape 20"/>
            <p:cNvSpPr/>
            <p:nvPr/>
          </p:nvSpPr>
          <p:spPr>
            <a:xfrm>
              <a:off x="2814480" y="3301920"/>
              <a:ext cx="2210040" cy="719280"/>
            </a:xfrm>
            <a:custGeom>
              <a:avLst/>
              <a:gdLst/>
              <a:ahLst/>
              <a:cxnLst/>
              <a:rect l="l" t="t" r="r" b="b"/>
              <a:pathLst>
                <a:path w="2503169" h="815339">
                  <a:moveTo>
                    <a:pt x="2503169" y="770381"/>
                  </a:moveTo>
                  <a:lnTo>
                    <a:pt x="2468879" y="770381"/>
                  </a:lnTo>
                  <a:lnTo>
                    <a:pt x="2412491" y="781812"/>
                  </a:lnTo>
                  <a:lnTo>
                    <a:pt x="2378202" y="781812"/>
                  </a:lnTo>
                  <a:lnTo>
                    <a:pt x="2344673" y="793241"/>
                  </a:lnTo>
                  <a:lnTo>
                    <a:pt x="2242566" y="793241"/>
                  </a:lnTo>
                  <a:lnTo>
                    <a:pt x="2219705" y="804671"/>
                  </a:lnTo>
                  <a:lnTo>
                    <a:pt x="2084069" y="804671"/>
                  </a:lnTo>
                  <a:lnTo>
                    <a:pt x="2016252" y="815339"/>
                  </a:lnTo>
                  <a:lnTo>
                    <a:pt x="1777745" y="815339"/>
                  </a:lnTo>
                  <a:lnTo>
                    <a:pt x="1721357" y="804671"/>
                  </a:lnTo>
                  <a:lnTo>
                    <a:pt x="1551431" y="804671"/>
                  </a:lnTo>
                  <a:lnTo>
                    <a:pt x="1517903" y="793241"/>
                  </a:lnTo>
                  <a:lnTo>
                    <a:pt x="1415795" y="793241"/>
                  </a:lnTo>
                  <a:lnTo>
                    <a:pt x="1392935" y="781812"/>
                  </a:lnTo>
                  <a:lnTo>
                    <a:pt x="1325117" y="781812"/>
                  </a:lnTo>
                  <a:lnTo>
                    <a:pt x="1290827" y="770381"/>
                  </a:lnTo>
                  <a:lnTo>
                    <a:pt x="1257300" y="770381"/>
                  </a:lnTo>
                  <a:lnTo>
                    <a:pt x="1200150" y="758951"/>
                  </a:lnTo>
                  <a:lnTo>
                    <a:pt x="1166621" y="758951"/>
                  </a:lnTo>
                  <a:lnTo>
                    <a:pt x="1132331" y="747521"/>
                  </a:lnTo>
                  <a:lnTo>
                    <a:pt x="1075943" y="736091"/>
                  </a:lnTo>
                  <a:lnTo>
                    <a:pt x="1041653" y="736091"/>
                  </a:lnTo>
                  <a:lnTo>
                    <a:pt x="1019555" y="725423"/>
                  </a:lnTo>
                  <a:lnTo>
                    <a:pt x="962405" y="713993"/>
                  </a:lnTo>
                  <a:lnTo>
                    <a:pt x="928877" y="702563"/>
                  </a:lnTo>
                  <a:lnTo>
                    <a:pt x="894588" y="702563"/>
                  </a:lnTo>
                  <a:lnTo>
                    <a:pt x="871727" y="691133"/>
                  </a:lnTo>
                  <a:lnTo>
                    <a:pt x="815339" y="679703"/>
                  </a:lnTo>
                  <a:lnTo>
                    <a:pt x="792479" y="668273"/>
                  </a:lnTo>
                  <a:lnTo>
                    <a:pt x="758951" y="656843"/>
                  </a:lnTo>
                  <a:lnTo>
                    <a:pt x="713231" y="645413"/>
                  </a:lnTo>
                  <a:lnTo>
                    <a:pt x="679703" y="634745"/>
                  </a:lnTo>
                  <a:lnTo>
                    <a:pt x="656843" y="623315"/>
                  </a:lnTo>
                  <a:lnTo>
                    <a:pt x="611885" y="600455"/>
                  </a:lnTo>
                  <a:lnTo>
                    <a:pt x="577595" y="600455"/>
                  </a:lnTo>
                  <a:lnTo>
                    <a:pt x="554735" y="589026"/>
                  </a:lnTo>
                  <a:lnTo>
                    <a:pt x="509777" y="566165"/>
                  </a:lnTo>
                  <a:lnTo>
                    <a:pt x="486917" y="555497"/>
                  </a:lnTo>
                  <a:lnTo>
                    <a:pt x="464057" y="544067"/>
                  </a:lnTo>
                  <a:lnTo>
                    <a:pt x="419100" y="521207"/>
                  </a:lnTo>
                  <a:lnTo>
                    <a:pt x="373379" y="498347"/>
                  </a:lnTo>
                  <a:lnTo>
                    <a:pt x="339851" y="476250"/>
                  </a:lnTo>
                  <a:lnTo>
                    <a:pt x="316991" y="464819"/>
                  </a:lnTo>
                  <a:lnTo>
                    <a:pt x="305561" y="453389"/>
                  </a:lnTo>
                  <a:lnTo>
                    <a:pt x="260603" y="430529"/>
                  </a:lnTo>
                  <a:lnTo>
                    <a:pt x="249173" y="419100"/>
                  </a:lnTo>
                  <a:lnTo>
                    <a:pt x="226313" y="407669"/>
                  </a:lnTo>
                  <a:lnTo>
                    <a:pt x="192786" y="385571"/>
                  </a:lnTo>
                  <a:lnTo>
                    <a:pt x="169925" y="362712"/>
                  </a:lnTo>
                  <a:lnTo>
                    <a:pt x="158495" y="339851"/>
                  </a:lnTo>
                  <a:lnTo>
                    <a:pt x="124968" y="316991"/>
                  </a:lnTo>
                  <a:lnTo>
                    <a:pt x="113537" y="306323"/>
                  </a:lnTo>
                  <a:lnTo>
                    <a:pt x="79248" y="272033"/>
                  </a:lnTo>
                  <a:lnTo>
                    <a:pt x="67818" y="249173"/>
                  </a:lnTo>
                  <a:lnTo>
                    <a:pt x="34289" y="215645"/>
                  </a:lnTo>
                  <a:lnTo>
                    <a:pt x="34289" y="204215"/>
                  </a:lnTo>
                  <a:lnTo>
                    <a:pt x="11430" y="158495"/>
                  </a:lnTo>
                  <a:lnTo>
                    <a:pt x="0" y="147827"/>
                  </a:lnTo>
                  <a:lnTo>
                    <a:pt x="1879853" y="0"/>
                  </a:lnTo>
                  <a:lnTo>
                    <a:pt x="2503169" y="770381"/>
                  </a:lnTo>
                  <a:close/>
                </a:path>
              </a:pathLst>
            </a:custGeom>
            <a:noFill/>
            <a:ln w="11160">
              <a:solidFill>
                <a:srgbClr val="000000"/>
              </a:solidFill>
              <a:round/>
            </a:ln>
          </p:spPr>
          <p:style>
            <a:lnRef idx="0">
              <a:scrgbClr r="0" g="0" b="0"/>
            </a:lnRef>
            <a:fillRef idx="0">
              <a:scrgbClr r="0" g="0" b="0"/>
            </a:fillRef>
            <a:effectRef idx="0">
              <a:scrgbClr r="0" g="0" b="0"/>
            </a:effectRef>
            <a:fontRef idx="minor"/>
          </p:style>
        </p:sp>
        <p:sp>
          <p:nvSpPr>
            <p:cNvPr id="22" name="CustomShape 21"/>
            <p:cNvSpPr/>
            <p:nvPr/>
          </p:nvSpPr>
          <p:spPr>
            <a:xfrm>
              <a:off x="3375000" y="4351320"/>
              <a:ext cx="249120" cy="200160"/>
            </a:xfrm>
            <a:custGeom>
              <a:avLst/>
              <a:gdLst/>
              <a:ahLst/>
              <a:cxnLst/>
              <a:rect l="l" t="t" r="r" b="b"/>
              <a:pathLst>
                <a:path w="283463" h="226313">
                  <a:moveTo>
                    <a:pt x="0" y="226313"/>
                  </a:moveTo>
                  <a:lnTo>
                    <a:pt x="113537" y="226313"/>
                  </a:lnTo>
                  <a:lnTo>
                    <a:pt x="283463"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23" name="CustomShape 22"/>
            <p:cNvSpPr/>
            <p:nvPr/>
          </p:nvSpPr>
          <p:spPr>
            <a:xfrm>
              <a:off x="2395440" y="1765440"/>
              <a:ext cx="4199040" cy="2253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1880" rIns="0" bIns="0"/>
            <a:lstStyle/>
            <a:p>
              <a:pPr algn="ctr">
                <a:spcBef>
                  <a:spcPts val="85"/>
                </a:spcBef>
              </a:pPr>
              <a:r>
                <a:rPr lang="es-ES" sz="1600" b="1" spc="-1" dirty="0">
                  <a:solidFill>
                    <a:srgbClr val="000000"/>
                  </a:solidFill>
                </a:rPr>
                <a:t>China: </a:t>
              </a:r>
              <a:r>
                <a:rPr lang="es-ES" sz="1600" b="1" spc="-1" dirty="0" err="1">
                  <a:solidFill>
                    <a:srgbClr val="000000"/>
                  </a:solidFill>
                </a:rPr>
                <a:t>Fiber</a:t>
              </a:r>
              <a:r>
                <a:rPr lang="es-ES" sz="1600" b="1" spc="-1" dirty="0">
                  <a:solidFill>
                    <a:srgbClr val="000000"/>
                  </a:solidFill>
                </a:rPr>
                <a:t> </a:t>
              </a:r>
              <a:r>
                <a:rPr lang="es-ES" sz="1600" b="1" spc="-1" dirty="0" err="1">
                  <a:solidFill>
                    <a:srgbClr val="000000"/>
                  </a:solidFill>
                </a:rPr>
                <a:t>Sources</a:t>
              </a:r>
              <a:r>
                <a:rPr lang="es-ES" sz="1600" b="1" spc="-1" dirty="0">
                  <a:solidFill>
                    <a:srgbClr val="000000"/>
                  </a:solidFill>
                </a:rPr>
                <a:t> </a:t>
              </a:r>
              <a:r>
                <a:rPr lang="es-ES" sz="1600" b="1" spc="-1" dirty="0" err="1">
                  <a:solidFill>
                    <a:srgbClr val="000000"/>
                  </a:solidFill>
                </a:rPr>
                <a:t>for</a:t>
              </a:r>
              <a:r>
                <a:rPr lang="es-ES" sz="1600" b="1" spc="-1" dirty="0">
                  <a:solidFill>
                    <a:srgbClr val="000000"/>
                  </a:solidFill>
                </a:rPr>
                <a:t> </a:t>
              </a:r>
              <a:r>
                <a:rPr lang="es-ES" sz="1600" b="1" spc="-1" dirty="0" err="1">
                  <a:solidFill>
                    <a:srgbClr val="000000"/>
                  </a:solidFill>
                </a:rPr>
                <a:t>Paper</a:t>
              </a:r>
              <a:r>
                <a:rPr lang="es-ES" sz="1600" b="1" spc="-1" dirty="0">
                  <a:solidFill>
                    <a:srgbClr val="000000"/>
                  </a:solidFill>
                </a:rPr>
                <a:t> </a:t>
              </a:r>
              <a:r>
                <a:rPr lang="es-ES" sz="1600" b="1" spc="-1" dirty="0" err="1">
                  <a:solidFill>
                    <a:srgbClr val="000000"/>
                  </a:solidFill>
                </a:rPr>
                <a:t>Production</a:t>
              </a:r>
              <a:r>
                <a:rPr lang="es-ES" sz="1600" b="1" spc="-1" dirty="0">
                  <a:solidFill>
                    <a:srgbClr val="000000"/>
                  </a:solidFill>
                </a:rPr>
                <a:t>, 2004</a:t>
              </a:r>
            </a:p>
          </p:txBody>
        </p:sp>
        <p:sp>
          <p:nvSpPr>
            <p:cNvPr id="24" name="CustomShape 23"/>
            <p:cNvSpPr/>
            <p:nvPr/>
          </p:nvSpPr>
          <p:spPr>
            <a:xfrm>
              <a:off x="1855800" y="3421080"/>
              <a:ext cx="880920" cy="582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080" rIns="0" bIns="0"/>
            <a:lstStyle/>
            <a:p>
              <a:pPr algn="ctr">
                <a:lnSpc>
                  <a:spcPct val="114000"/>
                </a:lnSpc>
                <a:spcBef>
                  <a:spcPts val="74"/>
                </a:spcBef>
              </a:pPr>
              <a:r>
                <a:rPr lang="en-US" sz="1200" b="1" spc="-1" dirty="0" err="1">
                  <a:solidFill>
                    <a:srgbClr val="000000"/>
                  </a:solidFill>
                </a:rPr>
                <a:t>Woodpulp</a:t>
              </a:r>
              <a:r>
                <a:rPr lang="en-US" sz="1200" b="1" spc="-1" dirty="0">
                  <a:solidFill>
                    <a:srgbClr val="000000"/>
                  </a:solidFill>
                </a:rPr>
                <a:t>  Domestic  </a:t>
              </a:r>
              <a:endParaRPr lang="en-US" sz="1200" b="1" spc="-1" dirty="0" smtClean="0">
                <a:solidFill>
                  <a:srgbClr val="000000"/>
                </a:solidFill>
              </a:endParaRPr>
            </a:p>
            <a:p>
              <a:pPr algn="ctr">
                <a:lnSpc>
                  <a:spcPct val="114000"/>
                </a:lnSpc>
                <a:spcBef>
                  <a:spcPts val="74"/>
                </a:spcBef>
              </a:pPr>
              <a:r>
                <a:rPr lang="en-US" sz="1200" b="1" spc="-1" dirty="0" smtClean="0">
                  <a:solidFill>
                    <a:srgbClr val="000000"/>
                  </a:solidFill>
                </a:rPr>
                <a:t>5</a:t>
              </a:r>
              <a:r>
                <a:rPr lang="en-US" sz="1200" b="1" spc="-1" dirty="0">
                  <a:solidFill>
                    <a:srgbClr val="000000"/>
                  </a:solidFill>
                </a:rPr>
                <a:t>%</a:t>
              </a:r>
            </a:p>
          </p:txBody>
        </p:sp>
        <p:sp>
          <p:nvSpPr>
            <p:cNvPr id="25" name="CustomShape 24"/>
            <p:cNvSpPr/>
            <p:nvPr/>
          </p:nvSpPr>
          <p:spPr>
            <a:xfrm>
              <a:off x="2386080" y="2262240"/>
              <a:ext cx="720720" cy="582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080" rIns="0" bIns="0"/>
            <a:lstStyle/>
            <a:p>
              <a:pPr algn="ctr">
                <a:lnSpc>
                  <a:spcPct val="114000"/>
                </a:lnSpc>
                <a:spcBef>
                  <a:spcPts val="74"/>
                </a:spcBef>
              </a:pPr>
              <a:r>
                <a:rPr lang="en-US" sz="1200" b="1" spc="-1" dirty="0" err="1">
                  <a:solidFill>
                    <a:srgbClr val="000000"/>
                  </a:solidFill>
                </a:rPr>
                <a:t>Woodpulp</a:t>
              </a:r>
              <a:r>
                <a:rPr lang="en-US" sz="1200" b="1" spc="-1" dirty="0">
                  <a:solidFill>
                    <a:srgbClr val="000000"/>
                  </a:solidFill>
                </a:rPr>
                <a:t>  Imports </a:t>
              </a:r>
              <a:r>
                <a:rPr lang="en-US" sz="1200" b="1" spc="-1" dirty="0" smtClean="0">
                  <a:solidFill>
                    <a:srgbClr val="000000"/>
                  </a:solidFill>
                </a:rPr>
                <a:t>16</a:t>
              </a:r>
              <a:r>
                <a:rPr lang="en-US" sz="1200" b="1" strike="noStrike" spc="-1" dirty="0">
                  <a:solidFill>
                    <a:srgbClr val="000000"/>
                  </a:solidFill>
                </a:rPr>
                <a:t>%</a:t>
              </a:r>
              <a:endParaRPr lang="en-US" sz="1200" b="0" strike="noStrike" spc="-1" dirty="0">
                <a:solidFill>
                  <a:srgbClr val="000000"/>
                </a:solidFill>
              </a:endParaRPr>
            </a:p>
          </p:txBody>
        </p:sp>
        <p:sp>
          <p:nvSpPr>
            <p:cNvPr id="26" name="CustomShape 25"/>
            <p:cNvSpPr/>
            <p:nvPr/>
          </p:nvSpPr>
          <p:spPr>
            <a:xfrm>
              <a:off x="6062760" y="2290680"/>
              <a:ext cx="1060560" cy="673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080" rIns="0" bIns="0"/>
            <a:lstStyle/>
            <a:p>
              <a:pPr marL="407880" indent="-407880" algn="ctr">
                <a:lnSpc>
                  <a:spcPct val="114000"/>
                </a:lnSpc>
                <a:spcBef>
                  <a:spcPts val="74"/>
                </a:spcBef>
              </a:pPr>
              <a:r>
                <a:rPr lang="en-US" sz="1200" b="1" spc="-1" dirty="0">
                  <a:solidFill>
                    <a:srgbClr val="000000"/>
                  </a:solidFill>
                </a:rPr>
                <a:t>Non-Wood Pulp  26%</a:t>
              </a:r>
            </a:p>
          </p:txBody>
        </p:sp>
        <p:sp>
          <p:nvSpPr>
            <p:cNvPr id="27" name="CustomShape 26"/>
            <p:cNvSpPr/>
            <p:nvPr/>
          </p:nvSpPr>
          <p:spPr>
            <a:xfrm>
              <a:off x="6172200" y="3938760"/>
              <a:ext cx="849240" cy="5835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800" rIns="0" bIns="0"/>
            <a:lstStyle/>
            <a:p>
              <a:pPr algn="ctr">
                <a:lnSpc>
                  <a:spcPct val="114000"/>
                </a:lnSpc>
                <a:spcBef>
                  <a:spcPts val="85"/>
                </a:spcBef>
              </a:pPr>
              <a:r>
                <a:rPr lang="en-US" sz="1200" b="1" spc="-1" dirty="0">
                  <a:solidFill>
                    <a:srgbClr val="000000"/>
                  </a:solidFill>
                </a:rPr>
                <a:t>Wastepaper  Domestic  24%</a:t>
              </a:r>
            </a:p>
          </p:txBody>
        </p:sp>
        <p:sp>
          <p:nvSpPr>
            <p:cNvPr id="28" name="CustomShape 27"/>
            <p:cNvSpPr/>
            <p:nvPr/>
          </p:nvSpPr>
          <p:spPr>
            <a:xfrm>
              <a:off x="2386080" y="4219560"/>
              <a:ext cx="988920" cy="582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080" rIns="0" bIns="0"/>
            <a:lstStyle/>
            <a:p>
              <a:pPr algn="ctr">
                <a:lnSpc>
                  <a:spcPct val="114000"/>
                </a:lnSpc>
                <a:spcBef>
                  <a:spcPts val="74"/>
                </a:spcBef>
              </a:pPr>
              <a:r>
                <a:rPr lang="en-US" sz="1200" b="1" spc="-1" dirty="0">
                  <a:solidFill>
                    <a:srgbClr val="000000"/>
                  </a:solidFill>
                </a:rPr>
                <a:t>Wastepaper  Imports  </a:t>
              </a:r>
              <a:endParaRPr lang="en-US" sz="1200" b="1" spc="-1" dirty="0" smtClean="0">
                <a:solidFill>
                  <a:srgbClr val="000000"/>
                </a:solidFill>
              </a:endParaRPr>
            </a:p>
            <a:p>
              <a:pPr algn="ctr">
                <a:lnSpc>
                  <a:spcPct val="114000"/>
                </a:lnSpc>
                <a:spcBef>
                  <a:spcPts val="74"/>
                </a:spcBef>
              </a:pPr>
              <a:r>
                <a:rPr lang="en-US" sz="1200" b="1" spc="-1" dirty="0" smtClean="0">
                  <a:solidFill>
                    <a:srgbClr val="000000"/>
                  </a:solidFill>
                </a:rPr>
                <a:t>29</a:t>
              </a:r>
              <a:r>
                <a:rPr lang="en-US" sz="1200" b="1" spc="-1" dirty="0">
                  <a:solidFill>
                    <a:srgbClr val="000000"/>
                  </a:solidFill>
                </a:rPr>
                <a:t>%</a:t>
              </a:r>
            </a:p>
          </p:txBody>
        </p:sp>
        <p:sp>
          <p:nvSpPr>
            <p:cNvPr id="29" name="CustomShape 28"/>
            <p:cNvSpPr/>
            <p:nvPr/>
          </p:nvSpPr>
          <p:spPr>
            <a:xfrm>
              <a:off x="1617840" y="1684440"/>
              <a:ext cx="5725800" cy="3198600"/>
            </a:xfrm>
            <a:custGeom>
              <a:avLst/>
              <a:gdLst/>
              <a:ahLst/>
              <a:cxnLst/>
              <a:rect l="l" t="t" r="r" b="b"/>
              <a:pathLst>
                <a:path w="6489192" h="3624072">
                  <a:moveTo>
                    <a:pt x="6489192" y="3624072"/>
                  </a:moveTo>
                  <a:lnTo>
                    <a:pt x="6489192" y="0"/>
                  </a:lnTo>
                  <a:lnTo>
                    <a:pt x="0" y="0"/>
                  </a:lnTo>
                  <a:lnTo>
                    <a:pt x="0" y="3624072"/>
                  </a:lnTo>
                  <a:lnTo>
                    <a:pt x="6489192" y="3624072"/>
                  </a:lnTo>
                  <a:close/>
                </a:path>
              </a:pathLst>
            </a:custGeom>
            <a:noFill/>
            <a:ln w="3240">
              <a:solidFill>
                <a:srgbClr val="000000"/>
              </a:solidFill>
              <a:round/>
            </a:ln>
          </p:spPr>
          <p:style>
            <a:lnRef idx="0">
              <a:scrgbClr r="0" g="0" b="0"/>
            </a:lnRef>
            <a:fillRef idx="0">
              <a:scrgbClr r="0" g="0" b="0"/>
            </a:fillRef>
            <a:effectRef idx="0">
              <a:scrgbClr r="0" g="0" b="0"/>
            </a:effectRef>
            <a:fontRef idx="minor"/>
          </p:style>
        </p:sp>
      </p:grpSp>
      <p:sp>
        <p:nvSpPr>
          <p:cNvPr id="31" name="CustomShape 29"/>
          <p:cNvSpPr/>
          <p:nvPr/>
        </p:nvSpPr>
        <p:spPr>
          <a:xfrm>
            <a:off x="530518" y="5311900"/>
            <a:ext cx="7489164" cy="11070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67320" rIns="0" bIns="0"/>
          <a:lstStyle/>
          <a:p>
            <a:pPr marL="884160" algn="r">
              <a:spcBef>
                <a:spcPts val="524"/>
              </a:spcBef>
            </a:pPr>
            <a:r>
              <a:rPr lang="en-US" sz="1400" spc="-1" dirty="0" err="1" smtClean="0">
                <a:solidFill>
                  <a:srgbClr val="000000"/>
                </a:solidFill>
              </a:rPr>
              <a:t>Nguồn</a:t>
            </a:r>
            <a:r>
              <a:rPr lang="en-US" sz="1400" b="0" strike="noStrike" spc="-1" dirty="0" smtClean="0">
                <a:solidFill>
                  <a:srgbClr val="000000"/>
                </a:solidFill>
              </a:rPr>
              <a:t>: </a:t>
            </a:r>
            <a:r>
              <a:rPr lang="en-US" sz="1400" b="0" strike="noStrike" spc="-1" dirty="0">
                <a:solidFill>
                  <a:srgbClr val="000000"/>
                </a:solidFill>
              </a:rPr>
              <a:t>China Paper Almanac </a:t>
            </a:r>
            <a:r>
              <a:rPr lang="en-US" sz="1400" b="0" strike="noStrike" spc="-1" dirty="0" smtClean="0">
                <a:solidFill>
                  <a:srgbClr val="000000"/>
                </a:solidFill>
              </a:rPr>
              <a:t>2004</a:t>
            </a:r>
            <a:endParaRPr lang="en-US" sz="1400" b="1" strike="noStrike" spc="-1" dirty="0" smtClean="0">
              <a:solidFill>
                <a:srgbClr val="000000"/>
              </a:solidFill>
              <a:sym typeface="Wingdings"/>
            </a:endParaRPr>
          </a:p>
          <a:p>
            <a:pPr marL="884160" algn="just">
              <a:spcBef>
                <a:spcPts val="624"/>
              </a:spcBef>
            </a:pPr>
            <a:r>
              <a:rPr lang="en-US" b="1" strike="noStrike" spc="-1" dirty="0" smtClean="0">
                <a:solidFill>
                  <a:srgbClr val="000000"/>
                </a:solidFill>
                <a:latin typeface="+mj-lt"/>
                <a:sym typeface="Wingdings"/>
              </a:rPr>
              <a:t> </a:t>
            </a:r>
            <a:r>
              <a:rPr lang="en-US" b="1" strike="noStrike" spc="-1" dirty="0" err="1" smtClean="0">
                <a:solidFill>
                  <a:srgbClr val="000000"/>
                </a:solidFill>
                <a:latin typeface="+mj-lt"/>
              </a:rPr>
              <a:t>Bột</a:t>
            </a:r>
            <a:r>
              <a:rPr lang="en-US" b="1" strike="noStrike" spc="-1" dirty="0" smtClean="0">
                <a:solidFill>
                  <a:srgbClr val="000000"/>
                </a:solidFill>
                <a:latin typeface="+mj-lt"/>
              </a:rPr>
              <a:t> phi </a:t>
            </a:r>
            <a:r>
              <a:rPr lang="en-US" b="1" strike="noStrike" spc="-1" dirty="0" err="1" smtClean="0">
                <a:solidFill>
                  <a:srgbClr val="000000"/>
                </a:solidFill>
                <a:latin typeface="+mj-lt"/>
              </a:rPr>
              <a:t>gỗ</a:t>
            </a:r>
            <a:r>
              <a:rPr lang="en-US" b="1" strike="noStrike" spc="-1" dirty="0" smtClean="0">
                <a:solidFill>
                  <a:srgbClr val="000000"/>
                </a:solidFill>
                <a:latin typeface="+mj-lt"/>
              </a:rPr>
              <a:t> </a:t>
            </a:r>
            <a:r>
              <a:rPr lang="en-US" b="1" strike="noStrike" spc="-1" dirty="0" err="1" smtClean="0">
                <a:solidFill>
                  <a:srgbClr val="000000"/>
                </a:solidFill>
                <a:latin typeface="+mj-lt"/>
              </a:rPr>
              <a:t>đang</a:t>
            </a:r>
            <a:r>
              <a:rPr lang="en-US" b="1" strike="noStrike" spc="-1" dirty="0" smtClean="0">
                <a:solidFill>
                  <a:srgbClr val="000000"/>
                </a:solidFill>
                <a:latin typeface="+mj-lt"/>
              </a:rPr>
              <a:t> </a:t>
            </a:r>
            <a:r>
              <a:rPr lang="en-US" b="1" strike="noStrike" spc="-1" dirty="0" err="1" smtClean="0">
                <a:solidFill>
                  <a:srgbClr val="000000"/>
                </a:solidFill>
                <a:latin typeface="+mj-lt"/>
              </a:rPr>
              <a:t>giảm</a:t>
            </a:r>
            <a:r>
              <a:rPr lang="en-US" b="1" strike="noStrike" spc="-1" dirty="0" smtClean="0">
                <a:solidFill>
                  <a:srgbClr val="000000"/>
                </a:solidFill>
                <a:latin typeface="+mj-lt"/>
              </a:rPr>
              <a:t> </a:t>
            </a:r>
            <a:r>
              <a:rPr lang="en-US" b="1" strike="noStrike" spc="-1" dirty="0" err="1" smtClean="0">
                <a:solidFill>
                  <a:srgbClr val="000000"/>
                </a:solidFill>
                <a:latin typeface="+mj-lt"/>
              </a:rPr>
              <a:t>dần</a:t>
            </a:r>
            <a:r>
              <a:rPr lang="en-US" b="1" strike="noStrike" spc="-1" dirty="0" smtClean="0">
                <a:solidFill>
                  <a:srgbClr val="000000"/>
                </a:solidFill>
                <a:latin typeface="+mj-lt"/>
              </a:rPr>
              <a:t> </a:t>
            </a:r>
            <a:r>
              <a:rPr lang="en-US" b="1" strike="noStrike" spc="-1" dirty="0" err="1" smtClean="0">
                <a:solidFill>
                  <a:srgbClr val="000000"/>
                </a:solidFill>
                <a:latin typeface="+mj-lt"/>
              </a:rPr>
              <a:t>vai</a:t>
            </a:r>
            <a:r>
              <a:rPr lang="en-US" b="1" strike="noStrike" spc="-1" dirty="0" smtClean="0">
                <a:solidFill>
                  <a:srgbClr val="000000"/>
                </a:solidFill>
                <a:latin typeface="+mj-lt"/>
              </a:rPr>
              <a:t> </a:t>
            </a:r>
            <a:r>
              <a:rPr lang="en-US" b="1" strike="noStrike" spc="-1" dirty="0" err="1" smtClean="0">
                <a:solidFill>
                  <a:srgbClr val="000000"/>
                </a:solidFill>
                <a:latin typeface="+mj-lt"/>
              </a:rPr>
              <a:t>trò</a:t>
            </a:r>
            <a:r>
              <a:rPr lang="en-US" b="1" strike="noStrike" spc="-1" dirty="0" smtClean="0">
                <a:solidFill>
                  <a:srgbClr val="000000"/>
                </a:solidFill>
                <a:latin typeface="+mj-lt"/>
              </a:rPr>
              <a:t> </a:t>
            </a:r>
            <a:r>
              <a:rPr lang="en-US" b="1" strike="noStrike" spc="-1" dirty="0" err="1" smtClean="0">
                <a:solidFill>
                  <a:srgbClr val="000000"/>
                </a:solidFill>
                <a:latin typeface="+mj-lt"/>
              </a:rPr>
              <a:t>quan</a:t>
            </a:r>
            <a:r>
              <a:rPr lang="en-US" b="1" strike="noStrike" spc="-1" dirty="0" smtClean="0">
                <a:solidFill>
                  <a:srgbClr val="000000"/>
                </a:solidFill>
                <a:latin typeface="+mj-lt"/>
              </a:rPr>
              <a:t> </a:t>
            </a:r>
            <a:r>
              <a:rPr lang="en-US" b="1" strike="noStrike" spc="-1" dirty="0" err="1" smtClean="0">
                <a:solidFill>
                  <a:srgbClr val="000000"/>
                </a:solidFill>
                <a:latin typeface="+mj-lt"/>
              </a:rPr>
              <a:t>trọng</a:t>
            </a:r>
            <a:r>
              <a:rPr lang="en-US" b="1" strike="noStrike" spc="-1" dirty="0" smtClean="0">
                <a:solidFill>
                  <a:srgbClr val="000000"/>
                </a:solidFill>
                <a:latin typeface="+mj-lt"/>
              </a:rPr>
              <a:t>, </a:t>
            </a:r>
            <a:r>
              <a:rPr lang="en-US" b="1" strike="noStrike" spc="-1" dirty="0" err="1" smtClean="0">
                <a:solidFill>
                  <a:srgbClr val="000000"/>
                </a:solidFill>
                <a:latin typeface="+mj-lt"/>
              </a:rPr>
              <a:t>nh</a:t>
            </a:r>
            <a:r>
              <a:rPr lang="vi-VN" b="1" strike="noStrike" spc="-1" dirty="0" smtClean="0">
                <a:solidFill>
                  <a:srgbClr val="000000"/>
                </a:solidFill>
                <a:latin typeface="Calibri Light" charset="0"/>
                <a:ea typeface="Calibri Light" charset="0"/>
                <a:cs typeface="Calibri Light" charset="0"/>
              </a:rPr>
              <a:t>ư</a:t>
            </a:r>
            <a:r>
              <a:rPr lang="en-US" b="1" strike="noStrike" spc="-1" dirty="0" smtClean="0">
                <a:solidFill>
                  <a:srgbClr val="000000"/>
                </a:solidFill>
                <a:latin typeface="+mj-lt"/>
              </a:rPr>
              <a:t>ng </a:t>
            </a:r>
            <a:r>
              <a:rPr lang="en-US" b="1" strike="noStrike" spc="-1" dirty="0" err="1" smtClean="0">
                <a:solidFill>
                  <a:srgbClr val="000000"/>
                </a:solidFill>
                <a:latin typeface="+mj-lt"/>
              </a:rPr>
              <a:t>vẫn</a:t>
            </a:r>
            <a:r>
              <a:rPr lang="en-US" b="1" strike="noStrike" spc="-1" dirty="0" smtClean="0">
                <a:solidFill>
                  <a:srgbClr val="000000"/>
                </a:solidFill>
                <a:latin typeface="+mj-lt"/>
              </a:rPr>
              <a:t> </a:t>
            </a:r>
            <a:r>
              <a:rPr lang="en-US" b="1" strike="noStrike" spc="-1" dirty="0" err="1" smtClean="0">
                <a:solidFill>
                  <a:srgbClr val="000000"/>
                </a:solidFill>
                <a:latin typeface="+mj-lt"/>
              </a:rPr>
              <a:t>đóng</a:t>
            </a:r>
            <a:r>
              <a:rPr lang="en-US" b="1" strike="noStrike" spc="-1" dirty="0" smtClean="0">
                <a:solidFill>
                  <a:srgbClr val="000000"/>
                </a:solidFill>
                <a:latin typeface="+mj-lt"/>
              </a:rPr>
              <a:t> </a:t>
            </a:r>
            <a:r>
              <a:rPr lang="en-US" b="1" strike="noStrike" spc="-1" dirty="0" err="1" smtClean="0">
                <a:solidFill>
                  <a:srgbClr val="000000"/>
                </a:solidFill>
                <a:latin typeface="+mj-lt"/>
              </a:rPr>
              <a:t>góp</a:t>
            </a:r>
            <a:r>
              <a:rPr lang="en-US" b="1" strike="noStrike" spc="-1" dirty="0" smtClean="0">
                <a:solidFill>
                  <a:srgbClr val="000000"/>
                </a:solidFill>
                <a:latin typeface="+mj-lt"/>
              </a:rPr>
              <a:t> </a:t>
            </a:r>
            <a:r>
              <a:rPr lang="en-US" b="1" strike="noStrike" spc="-1" dirty="0" err="1" smtClean="0">
                <a:solidFill>
                  <a:srgbClr val="000000"/>
                </a:solidFill>
                <a:latin typeface="+mj-lt"/>
              </a:rPr>
              <a:t>khoảng</a:t>
            </a:r>
            <a:r>
              <a:rPr lang="en-US" b="1" strike="noStrike" spc="-1" dirty="0" smtClean="0">
                <a:solidFill>
                  <a:srgbClr val="000000"/>
                </a:solidFill>
                <a:latin typeface="+mj-lt"/>
              </a:rPr>
              <a:t> ¼ </a:t>
            </a:r>
            <a:r>
              <a:rPr lang="en-US" b="1" strike="noStrike" spc="-1" dirty="0" err="1" smtClean="0">
                <a:solidFill>
                  <a:srgbClr val="000000"/>
                </a:solidFill>
                <a:latin typeface="+mj-lt"/>
              </a:rPr>
              <a:t>tổng</a:t>
            </a:r>
            <a:r>
              <a:rPr lang="en-US" b="1" strike="noStrike" spc="-1" dirty="0" smtClean="0">
                <a:solidFill>
                  <a:srgbClr val="000000"/>
                </a:solidFill>
                <a:latin typeface="+mj-lt"/>
              </a:rPr>
              <a:t> </a:t>
            </a:r>
            <a:r>
              <a:rPr lang="en-US" b="1" strike="noStrike" spc="-1" dirty="0" err="1" smtClean="0">
                <a:solidFill>
                  <a:srgbClr val="000000"/>
                </a:solidFill>
                <a:latin typeface="+mj-lt"/>
              </a:rPr>
              <a:t>nhu</a:t>
            </a:r>
            <a:r>
              <a:rPr lang="en-US" b="1" strike="noStrike" spc="-1" dirty="0" smtClean="0">
                <a:solidFill>
                  <a:srgbClr val="000000"/>
                </a:solidFill>
                <a:latin typeface="+mj-lt"/>
              </a:rPr>
              <a:t> </a:t>
            </a:r>
            <a:r>
              <a:rPr lang="en-US" b="1" strike="noStrike" spc="-1" dirty="0" err="1" smtClean="0">
                <a:solidFill>
                  <a:srgbClr val="000000"/>
                </a:solidFill>
                <a:latin typeface="+mj-lt"/>
              </a:rPr>
              <a:t>cầu</a:t>
            </a:r>
            <a:r>
              <a:rPr lang="en-US" b="1" strike="noStrike" spc="-1" dirty="0" smtClean="0">
                <a:solidFill>
                  <a:srgbClr val="000000"/>
                </a:solidFill>
                <a:latin typeface="+mj-lt"/>
              </a:rPr>
              <a:t>. </a:t>
            </a:r>
            <a:r>
              <a:rPr lang="en-US" b="1" strike="noStrike" spc="-1" dirty="0" err="1" smtClean="0">
                <a:solidFill>
                  <a:srgbClr val="000000"/>
                </a:solidFill>
                <a:latin typeface="+mj-lt"/>
              </a:rPr>
              <a:t>Nhập</a:t>
            </a:r>
            <a:r>
              <a:rPr lang="en-US" b="1" strike="noStrike" spc="-1" dirty="0" smtClean="0">
                <a:solidFill>
                  <a:srgbClr val="000000"/>
                </a:solidFill>
                <a:latin typeface="+mj-lt"/>
              </a:rPr>
              <a:t> </a:t>
            </a:r>
            <a:r>
              <a:rPr lang="en-US" b="1" strike="noStrike" spc="-1" dirty="0" err="1" smtClean="0">
                <a:solidFill>
                  <a:srgbClr val="000000"/>
                </a:solidFill>
                <a:latin typeface="+mj-lt"/>
              </a:rPr>
              <a:t>khẩu</a:t>
            </a:r>
            <a:r>
              <a:rPr lang="en-US" b="1" strike="noStrike" spc="-1" dirty="0" smtClean="0">
                <a:solidFill>
                  <a:srgbClr val="000000"/>
                </a:solidFill>
                <a:latin typeface="+mj-lt"/>
              </a:rPr>
              <a:t> </a:t>
            </a:r>
            <a:r>
              <a:rPr lang="en-US" b="1" strike="noStrike" spc="-1" dirty="0" err="1" smtClean="0">
                <a:solidFill>
                  <a:srgbClr val="000000"/>
                </a:solidFill>
                <a:latin typeface="+mj-lt"/>
              </a:rPr>
              <a:t>giấy</a:t>
            </a:r>
            <a:r>
              <a:rPr lang="en-US" b="1" strike="noStrike" spc="-1" dirty="0" smtClean="0">
                <a:solidFill>
                  <a:srgbClr val="000000"/>
                </a:solidFill>
                <a:latin typeface="+mj-lt"/>
              </a:rPr>
              <a:t> </a:t>
            </a:r>
            <a:r>
              <a:rPr lang="en-US" b="1" strike="noStrike" spc="-1" dirty="0" err="1" smtClean="0">
                <a:solidFill>
                  <a:srgbClr val="000000"/>
                </a:solidFill>
                <a:latin typeface="+mj-lt"/>
              </a:rPr>
              <a:t>thu</a:t>
            </a:r>
            <a:r>
              <a:rPr lang="en-US" b="1" strike="noStrike" spc="-1" dirty="0" smtClean="0">
                <a:solidFill>
                  <a:srgbClr val="000000"/>
                </a:solidFill>
                <a:latin typeface="+mj-lt"/>
              </a:rPr>
              <a:t> </a:t>
            </a:r>
            <a:r>
              <a:rPr lang="en-US" b="1" strike="noStrike" spc="-1" dirty="0" err="1" smtClean="0">
                <a:solidFill>
                  <a:srgbClr val="000000"/>
                </a:solidFill>
                <a:latin typeface="+mj-lt"/>
              </a:rPr>
              <a:t>hồi</a:t>
            </a:r>
            <a:r>
              <a:rPr lang="en-US" b="1" strike="noStrike" spc="-1" dirty="0" smtClean="0">
                <a:solidFill>
                  <a:srgbClr val="000000"/>
                </a:solidFill>
                <a:latin typeface="+mj-lt"/>
              </a:rPr>
              <a:t> </a:t>
            </a:r>
            <a:r>
              <a:rPr lang="en-US" b="1" strike="noStrike" spc="-1" dirty="0" err="1" smtClean="0">
                <a:solidFill>
                  <a:srgbClr val="000000"/>
                </a:solidFill>
                <a:latin typeface="+mj-lt"/>
              </a:rPr>
              <a:t>và</a:t>
            </a:r>
            <a:r>
              <a:rPr lang="en-US" b="1" strike="noStrike" spc="-1" dirty="0" smtClean="0">
                <a:solidFill>
                  <a:srgbClr val="000000"/>
                </a:solidFill>
                <a:latin typeface="+mj-lt"/>
              </a:rPr>
              <a:t> </a:t>
            </a:r>
            <a:r>
              <a:rPr lang="en-US" b="1" strike="noStrike" spc="-1" dirty="0" err="1" smtClean="0">
                <a:solidFill>
                  <a:srgbClr val="000000"/>
                </a:solidFill>
                <a:latin typeface="+mj-lt"/>
              </a:rPr>
              <a:t>bột</a:t>
            </a:r>
            <a:r>
              <a:rPr lang="en-US" b="1" strike="noStrike" spc="-1" dirty="0" smtClean="0">
                <a:solidFill>
                  <a:srgbClr val="000000"/>
                </a:solidFill>
                <a:latin typeface="+mj-lt"/>
              </a:rPr>
              <a:t> </a:t>
            </a:r>
            <a:r>
              <a:rPr lang="en-US" b="1" strike="noStrike" spc="-1" dirty="0" err="1" smtClean="0">
                <a:solidFill>
                  <a:srgbClr val="000000"/>
                </a:solidFill>
                <a:latin typeface="+mj-lt"/>
              </a:rPr>
              <a:t>từ</a:t>
            </a:r>
            <a:r>
              <a:rPr lang="en-US" b="1" strike="noStrike" spc="-1" dirty="0" smtClean="0">
                <a:solidFill>
                  <a:srgbClr val="000000"/>
                </a:solidFill>
                <a:latin typeface="+mj-lt"/>
              </a:rPr>
              <a:t> </a:t>
            </a:r>
            <a:r>
              <a:rPr lang="en-US" b="1" strike="noStrike" spc="-1" dirty="0" err="1" smtClean="0">
                <a:solidFill>
                  <a:srgbClr val="000000"/>
                </a:solidFill>
                <a:latin typeface="+mj-lt"/>
              </a:rPr>
              <a:t>gỗ</a:t>
            </a:r>
            <a:r>
              <a:rPr lang="en-US" b="1" strike="noStrike" spc="-1" dirty="0" smtClean="0">
                <a:solidFill>
                  <a:srgbClr val="000000"/>
                </a:solidFill>
                <a:latin typeface="+mj-lt"/>
              </a:rPr>
              <a:t> </a:t>
            </a:r>
            <a:r>
              <a:rPr lang="en-US" b="1" strike="noStrike" spc="-1" dirty="0" err="1" smtClean="0">
                <a:solidFill>
                  <a:srgbClr val="000000"/>
                </a:solidFill>
                <a:latin typeface="+mj-lt"/>
              </a:rPr>
              <a:t>chiếm</a:t>
            </a:r>
            <a:r>
              <a:rPr lang="en-US" b="1" strike="noStrike" spc="-1" dirty="0" smtClean="0">
                <a:solidFill>
                  <a:srgbClr val="000000"/>
                </a:solidFill>
                <a:latin typeface="+mj-lt"/>
              </a:rPr>
              <a:t> 45% </a:t>
            </a:r>
            <a:r>
              <a:rPr lang="en-US" b="1" strike="noStrike" spc="-1" dirty="0" err="1" smtClean="0">
                <a:solidFill>
                  <a:srgbClr val="000000"/>
                </a:solidFill>
                <a:latin typeface="+mj-lt"/>
              </a:rPr>
              <a:t>nhu</a:t>
            </a:r>
            <a:r>
              <a:rPr lang="en-US" b="1" strike="noStrike" spc="-1" dirty="0" smtClean="0">
                <a:solidFill>
                  <a:srgbClr val="000000"/>
                </a:solidFill>
                <a:latin typeface="+mj-lt"/>
              </a:rPr>
              <a:t> </a:t>
            </a:r>
            <a:r>
              <a:rPr lang="en-US" b="1" strike="noStrike" spc="-1" dirty="0" err="1" smtClean="0">
                <a:solidFill>
                  <a:srgbClr val="000000"/>
                </a:solidFill>
                <a:latin typeface="+mj-lt"/>
              </a:rPr>
              <a:t>cầu</a:t>
            </a:r>
            <a:r>
              <a:rPr lang="en-US" b="1" strike="noStrike" spc="-1" dirty="0" smtClean="0">
                <a:solidFill>
                  <a:srgbClr val="000000"/>
                </a:solidFill>
                <a:latin typeface="+mj-lt"/>
              </a:rPr>
              <a:t> </a:t>
            </a:r>
            <a:r>
              <a:rPr lang="en-US" b="1" strike="noStrike" spc="-1" dirty="0" err="1" smtClean="0">
                <a:solidFill>
                  <a:srgbClr val="000000"/>
                </a:solidFill>
                <a:latin typeface="+mj-lt"/>
              </a:rPr>
              <a:t>trong</a:t>
            </a:r>
            <a:r>
              <a:rPr lang="en-US" b="1" strike="noStrike" spc="-1" dirty="0" smtClean="0">
                <a:solidFill>
                  <a:srgbClr val="000000"/>
                </a:solidFill>
                <a:latin typeface="+mj-lt"/>
              </a:rPr>
              <a:t> </a:t>
            </a:r>
            <a:r>
              <a:rPr lang="en-US" b="1" strike="noStrike" spc="-1" dirty="0" err="1" smtClean="0">
                <a:solidFill>
                  <a:srgbClr val="000000"/>
                </a:solidFill>
                <a:latin typeface="+mj-lt"/>
              </a:rPr>
              <a:t>năm</a:t>
            </a:r>
            <a:r>
              <a:rPr lang="en-US" b="1" strike="noStrike" spc="-1" dirty="0" smtClean="0">
                <a:solidFill>
                  <a:srgbClr val="000000"/>
                </a:solidFill>
                <a:latin typeface="+mj-lt"/>
              </a:rPr>
              <a:t> 2004, </a:t>
            </a:r>
            <a:r>
              <a:rPr lang="en-US" b="1" strike="noStrike" spc="-1" dirty="0" err="1" smtClean="0">
                <a:solidFill>
                  <a:srgbClr val="000000"/>
                </a:solidFill>
                <a:latin typeface="+mj-lt"/>
              </a:rPr>
              <a:t>trong</a:t>
            </a:r>
            <a:r>
              <a:rPr lang="en-US" b="1" strike="noStrike" spc="-1" dirty="0" smtClean="0">
                <a:solidFill>
                  <a:srgbClr val="000000"/>
                </a:solidFill>
                <a:latin typeface="+mj-lt"/>
              </a:rPr>
              <a:t> </a:t>
            </a:r>
            <a:r>
              <a:rPr lang="en-US" b="1" strike="noStrike" spc="-1" dirty="0" err="1" smtClean="0">
                <a:solidFill>
                  <a:srgbClr val="000000"/>
                </a:solidFill>
                <a:latin typeface="+mj-lt"/>
              </a:rPr>
              <a:t>đó</a:t>
            </a:r>
            <a:r>
              <a:rPr lang="en-US" b="1" strike="noStrike" spc="-1" dirty="0" smtClean="0">
                <a:solidFill>
                  <a:srgbClr val="000000"/>
                </a:solidFill>
                <a:latin typeface="+mj-lt"/>
              </a:rPr>
              <a:t> 75% </a:t>
            </a:r>
            <a:r>
              <a:rPr lang="en-US" b="1" strike="noStrike" spc="-1" dirty="0" err="1" smtClean="0">
                <a:solidFill>
                  <a:srgbClr val="000000"/>
                </a:solidFill>
                <a:latin typeface="+mj-lt"/>
              </a:rPr>
              <a:t>bột</a:t>
            </a:r>
            <a:r>
              <a:rPr lang="en-US" b="1" strike="noStrike" spc="-1" dirty="0" smtClean="0">
                <a:solidFill>
                  <a:srgbClr val="000000"/>
                </a:solidFill>
                <a:latin typeface="+mj-lt"/>
              </a:rPr>
              <a:t> </a:t>
            </a:r>
            <a:r>
              <a:rPr lang="en-US" b="1" strike="noStrike" spc="-1" dirty="0" err="1" smtClean="0">
                <a:solidFill>
                  <a:srgbClr val="000000"/>
                </a:solidFill>
                <a:latin typeface="+mj-lt"/>
              </a:rPr>
              <a:t>gỗ</a:t>
            </a:r>
            <a:r>
              <a:rPr lang="en-US" b="1" strike="noStrike" spc="-1" dirty="0" smtClean="0">
                <a:solidFill>
                  <a:srgbClr val="000000"/>
                </a:solidFill>
                <a:latin typeface="+mj-lt"/>
              </a:rPr>
              <a:t> </a:t>
            </a:r>
            <a:r>
              <a:rPr lang="en-US" b="1" strike="noStrike" spc="-1" dirty="0" err="1" smtClean="0">
                <a:solidFill>
                  <a:srgbClr val="000000"/>
                </a:solidFill>
                <a:latin typeface="+mj-lt"/>
              </a:rPr>
              <a:t>phải</a:t>
            </a:r>
            <a:r>
              <a:rPr lang="en-US" b="1" strike="noStrike" spc="-1" dirty="0" smtClean="0">
                <a:solidFill>
                  <a:srgbClr val="000000"/>
                </a:solidFill>
                <a:latin typeface="+mj-lt"/>
              </a:rPr>
              <a:t> </a:t>
            </a:r>
            <a:r>
              <a:rPr lang="en-US" b="1" strike="noStrike" spc="-1" dirty="0" err="1" smtClean="0">
                <a:solidFill>
                  <a:srgbClr val="000000"/>
                </a:solidFill>
                <a:latin typeface="+mj-lt"/>
              </a:rPr>
              <a:t>nhập</a:t>
            </a:r>
            <a:r>
              <a:rPr lang="en-US" b="1" strike="noStrike" spc="-1" dirty="0" smtClean="0">
                <a:solidFill>
                  <a:srgbClr val="000000"/>
                </a:solidFill>
                <a:latin typeface="+mj-lt"/>
              </a:rPr>
              <a:t> </a:t>
            </a:r>
            <a:r>
              <a:rPr lang="en-US" b="1" strike="noStrike" spc="-1" dirty="0" err="1" smtClean="0">
                <a:solidFill>
                  <a:srgbClr val="000000"/>
                </a:solidFill>
                <a:latin typeface="+mj-lt"/>
              </a:rPr>
              <a:t>khẩu</a:t>
            </a:r>
            <a:r>
              <a:rPr lang="en-US" b="1" strike="noStrike" spc="-1" dirty="0" smtClean="0">
                <a:solidFill>
                  <a:srgbClr val="000000"/>
                </a:solidFill>
                <a:latin typeface="+mj-lt"/>
              </a:rPr>
              <a:t>.</a:t>
            </a:r>
            <a:endParaRPr lang="en-US" b="1" strike="noStrike" spc="-1" dirty="0">
              <a:solidFill>
                <a:srgbClr val="000000"/>
              </a:solidFill>
              <a:latin typeface="+mj-lt"/>
            </a:endParaRPr>
          </a:p>
        </p:txBody>
      </p:sp>
      <p:sp>
        <p:nvSpPr>
          <p:cNvPr id="33" name="TextShape 1"/>
          <p:cNvSpPr txBox="1"/>
          <p:nvPr/>
        </p:nvSpPr>
        <p:spPr>
          <a:xfrm>
            <a:off x="319218" y="507334"/>
            <a:ext cx="8791603" cy="775800"/>
          </a:xfrm>
          <a:prstGeom prst="rect">
            <a:avLst/>
          </a:prstGeom>
          <a:noFill/>
          <a:ln>
            <a:noFill/>
          </a:ln>
        </p:spPr>
        <p:txBody>
          <a:bodyPr lIns="0" tIns="10800" rIns="0" bIns="0" anchor="ctr"/>
          <a:lstStyle/>
          <a:p>
            <a:pPr marL="911160" indent="-617760" algn="ctr">
              <a:spcBef>
                <a:spcPts val="85"/>
              </a:spcBef>
            </a:pPr>
            <a:r>
              <a:rPr lang="en-US" sz="2400" b="1" spc="-1" dirty="0" smtClean="0">
                <a:solidFill>
                  <a:srgbClr val="336B84"/>
                </a:solidFill>
                <a:latin typeface="+mj-lt"/>
              </a:rPr>
              <a:t>G</a:t>
            </a:r>
            <a:r>
              <a:rPr lang="en-US" sz="2400" b="1" strike="noStrike" spc="-1" dirty="0" smtClean="0">
                <a:solidFill>
                  <a:srgbClr val="336B84"/>
                </a:solidFill>
                <a:latin typeface="+mj-lt"/>
              </a:rPr>
              <a:t>IẤY THU HỒI ĐÃ TRỞ THÀNH NGUỒN NGUYÊN LIỆU CHÍNH</a:t>
            </a:r>
            <a:r>
              <a:rPr lang="en-US" sz="2400" b="1" dirty="0" smtClean="0">
                <a:solidFill>
                  <a:srgbClr val="336B84"/>
                </a:solidFill>
                <a:latin typeface="+mj-lt"/>
              </a:rPr>
              <a:t> </a:t>
            </a:r>
            <a:r>
              <a:rPr lang="en-US" sz="2400" b="1" strike="noStrike" spc="-1" dirty="0" smtClean="0">
                <a:solidFill>
                  <a:srgbClr val="336B84"/>
                </a:solidFill>
                <a:latin typeface="+mj-lt"/>
              </a:rPr>
              <a:t>CHO NGÀNH CÔNG NGHIỆP GIẤY CỦA </a:t>
            </a:r>
            <a:r>
              <a:rPr lang="en-US" sz="2400" b="1" spc="-1" dirty="0" smtClean="0">
                <a:solidFill>
                  <a:srgbClr val="336B84"/>
                </a:solidFill>
                <a:latin typeface="+mj-lt"/>
              </a:rPr>
              <a:t>T</a:t>
            </a:r>
            <a:r>
              <a:rPr lang="en-US" sz="2400" b="1" strike="noStrike" spc="-1" dirty="0" smtClean="0">
                <a:solidFill>
                  <a:srgbClr val="336B84"/>
                </a:solidFill>
                <a:latin typeface="+mj-lt"/>
              </a:rPr>
              <a:t>RUNG </a:t>
            </a:r>
            <a:r>
              <a:rPr lang="en-US" sz="2400" b="1" spc="-1" dirty="0" smtClean="0">
                <a:solidFill>
                  <a:srgbClr val="336B84"/>
                </a:solidFill>
                <a:latin typeface="+mj-lt"/>
              </a:rPr>
              <a:t>Q</a:t>
            </a:r>
            <a:r>
              <a:rPr lang="en-US" sz="2400" b="1" strike="noStrike" spc="-1" dirty="0" smtClean="0">
                <a:solidFill>
                  <a:srgbClr val="336B84"/>
                </a:solidFill>
                <a:latin typeface="+mj-lt"/>
              </a:rPr>
              <a:t>UỐC </a:t>
            </a:r>
            <a:endParaRPr lang="en-US" sz="2400" b="1" strike="noStrike" spc="-1" dirty="0">
              <a:solidFill>
                <a:srgbClr val="336B84"/>
              </a:solidFill>
              <a:latin typeface="+mj-lt"/>
            </a:endParaRPr>
          </a:p>
        </p:txBody>
      </p:sp>
    </p:spTree>
    <p:extLst>
      <p:ext uri="{BB962C8B-B14F-4D97-AF65-F5344CB8AC3E}">
        <p14:creationId xmlns:p14="http://schemas.microsoft.com/office/powerpoint/2010/main" val="670971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6065" y="1447181"/>
            <a:ext cx="6568380" cy="3579840"/>
            <a:chOff x="1223100" y="1620720"/>
            <a:chExt cx="6568380" cy="3579840"/>
          </a:xfrm>
        </p:grpSpPr>
        <p:sp>
          <p:nvSpPr>
            <p:cNvPr id="3" name="CustomShape 2"/>
            <p:cNvSpPr/>
            <p:nvPr/>
          </p:nvSpPr>
          <p:spPr>
            <a:xfrm>
              <a:off x="7553160" y="4311720"/>
              <a:ext cx="96840" cy="360"/>
            </a:xfrm>
            <a:custGeom>
              <a:avLst/>
              <a:gdLst/>
              <a:ahLst/>
              <a:cxnLst/>
              <a:rect l="l" t="t" r="r" b="b"/>
              <a:pathLst>
                <a:path w="109727">
                  <a:moveTo>
                    <a:pt x="0" y="0"/>
                  </a:moveTo>
                  <a:lnTo>
                    <a:pt x="10972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4" name="CustomShape 3"/>
            <p:cNvSpPr/>
            <p:nvPr/>
          </p:nvSpPr>
          <p:spPr>
            <a:xfrm>
              <a:off x="7242120" y="4311720"/>
              <a:ext cx="182520" cy="360"/>
            </a:xfrm>
            <a:custGeom>
              <a:avLst/>
              <a:gdLst/>
              <a:ahLst/>
              <a:cxnLst/>
              <a:rect l="l" t="t" r="r" b="b"/>
              <a:pathLst>
                <a:path w="206502">
                  <a:moveTo>
                    <a:pt x="0" y="0"/>
                  </a:moveTo>
                  <a:lnTo>
                    <a:pt x="206502"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5" name="CustomShape 4"/>
            <p:cNvSpPr/>
            <p:nvPr/>
          </p:nvSpPr>
          <p:spPr>
            <a:xfrm>
              <a:off x="6942240" y="431172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6" name="CustomShape 5"/>
            <p:cNvSpPr/>
            <p:nvPr/>
          </p:nvSpPr>
          <p:spPr>
            <a:xfrm>
              <a:off x="6629400" y="4311720"/>
              <a:ext cx="182520" cy="360"/>
            </a:xfrm>
            <a:custGeom>
              <a:avLst/>
              <a:gdLst/>
              <a:ahLst/>
              <a:cxnLst/>
              <a:rect l="l" t="t" r="r" b="b"/>
              <a:pathLst>
                <a:path w="206501">
                  <a:moveTo>
                    <a:pt x="0" y="0"/>
                  </a:moveTo>
                  <a:lnTo>
                    <a:pt x="206501"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7" name="CustomShape 6"/>
            <p:cNvSpPr/>
            <p:nvPr/>
          </p:nvSpPr>
          <p:spPr>
            <a:xfrm>
              <a:off x="6318360" y="431172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8" name="CustomShape 7"/>
            <p:cNvSpPr/>
            <p:nvPr/>
          </p:nvSpPr>
          <p:spPr>
            <a:xfrm>
              <a:off x="6016680" y="4311720"/>
              <a:ext cx="183960" cy="360"/>
            </a:xfrm>
            <a:custGeom>
              <a:avLst/>
              <a:gdLst/>
              <a:ahLst/>
              <a:cxnLst/>
              <a:rect l="l" t="t" r="r" b="b"/>
              <a:pathLst>
                <a:path w="207263">
                  <a:moveTo>
                    <a:pt x="0" y="0"/>
                  </a:moveTo>
                  <a:lnTo>
                    <a:pt x="207263"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9" name="CustomShape 8"/>
            <p:cNvSpPr/>
            <p:nvPr/>
          </p:nvSpPr>
          <p:spPr>
            <a:xfrm>
              <a:off x="5705640" y="431172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0" name="CustomShape 9"/>
            <p:cNvSpPr/>
            <p:nvPr/>
          </p:nvSpPr>
          <p:spPr>
            <a:xfrm>
              <a:off x="2717640" y="4311720"/>
              <a:ext cx="2859120" cy="360"/>
            </a:xfrm>
            <a:custGeom>
              <a:avLst/>
              <a:gdLst/>
              <a:ahLst/>
              <a:cxnLst/>
              <a:rect l="l" t="t" r="r" b="b"/>
              <a:pathLst>
                <a:path w="3240023">
                  <a:moveTo>
                    <a:pt x="0" y="0"/>
                  </a:moveTo>
                  <a:lnTo>
                    <a:pt x="3240023"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1" name="CustomShape 10"/>
            <p:cNvSpPr/>
            <p:nvPr/>
          </p:nvSpPr>
          <p:spPr>
            <a:xfrm>
              <a:off x="7553160" y="4052880"/>
              <a:ext cx="96840" cy="360"/>
            </a:xfrm>
            <a:custGeom>
              <a:avLst/>
              <a:gdLst/>
              <a:ahLst/>
              <a:cxnLst/>
              <a:rect l="l" t="t" r="r" b="b"/>
              <a:pathLst>
                <a:path w="109727">
                  <a:moveTo>
                    <a:pt x="0" y="0"/>
                  </a:moveTo>
                  <a:lnTo>
                    <a:pt x="10972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2" name="CustomShape 11"/>
            <p:cNvSpPr/>
            <p:nvPr/>
          </p:nvSpPr>
          <p:spPr>
            <a:xfrm>
              <a:off x="7242120" y="4052880"/>
              <a:ext cx="182520" cy="360"/>
            </a:xfrm>
            <a:custGeom>
              <a:avLst/>
              <a:gdLst/>
              <a:ahLst/>
              <a:cxnLst/>
              <a:rect l="l" t="t" r="r" b="b"/>
              <a:pathLst>
                <a:path w="206502">
                  <a:moveTo>
                    <a:pt x="0" y="0"/>
                  </a:moveTo>
                  <a:lnTo>
                    <a:pt x="206502"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3" name="CustomShape 12"/>
            <p:cNvSpPr/>
            <p:nvPr/>
          </p:nvSpPr>
          <p:spPr>
            <a:xfrm>
              <a:off x="6942240" y="405288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4" name="CustomShape 13"/>
            <p:cNvSpPr/>
            <p:nvPr/>
          </p:nvSpPr>
          <p:spPr>
            <a:xfrm>
              <a:off x="6629400" y="4052880"/>
              <a:ext cx="182520" cy="360"/>
            </a:xfrm>
            <a:custGeom>
              <a:avLst/>
              <a:gdLst/>
              <a:ahLst/>
              <a:cxnLst/>
              <a:rect l="l" t="t" r="r" b="b"/>
              <a:pathLst>
                <a:path w="206501">
                  <a:moveTo>
                    <a:pt x="0" y="0"/>
                  </a:moveTo>
                  <a:lnTo>
                    <a:pt x="206501"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5" name="CustomShape 14"/>
            <p:cNvSpPr/>
            <p:nvPr/>
          </p:nvSpPr>
          <p:spPr>
            <a:xfrm>
              <a:off x="6318360" y="405288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6" name="CustomShape 15"/>
            <p:cNvSpPr/>
            <p:nvPr/>
          </p:nvSpPr>
          <p:spPr>
            <a:xfrm>
              <a:off x="7553160" y="3805200"/>
              <a:ext cx="96840" cy="360"/>
            </a:xfrm>
            <a:custGeom>
              <a:avLst/>
              <a:gdLst/>
              <a:ahLst/>
              <a:cxnLst/>
              <a:rect l="l" t="t" r="r" b="b"/>
              <a:pathLst>
                <a:path w="109727">
                  <a:moveTo>
                    <a:pt x="0" y="0"/>
                  </a:moveTo>
                  <a:lnTo>
                    <a:pt x="10972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7" name="CustomShape 16"/>
            <p:cNvSpPr/>
            <p:nvPr/>
          </p:nvSpPr>
          <p:spPr>
            <a:xfrm>
              <a:off x="7242120" y="3805200"/>
              <a:ext cx="182520" cy="360"/>
            </a:xfrm>
            <a:custGeom>
              <a:avLst/>
              <a:gdLst/>
              <a:ahLst/>
              <a:cxnLst/>
              <a:rect l="l" t="t" r="r" b="b"/>
              <a:pathLst>
                <a:path w="206502">
                  <a:moveTo>
                    <a:pt x="0" y="0"/>
                  </a:moveTo>
                  <a:lnTo>
                    <a:pt x="206502"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8" name="CustomShape 17"/>
            <p:cNvSpPr/>
            <p:nvPr/>
          </p:nvSpPr>
          <p:spPr>
            <a:xfrm>
              <a:off x="6942240" y="380520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19" name="CustomShape 18"/>
            <p:cNvSpPr/>
            <p:nvPr/>
          </p:nvSpPr>
          <p:spPr>
            <a:xfrm>
              <a:off x="6629400" y="3805200"/>
              <a:ext cx="182520" cy="360"/>
            </a:xfrm>
            <a:custGeom>
              <a:avLst/>
              <a:gdLst/>
              <a:ahLst/>
              <a:cxnLst/>
              <a:rect l="l" t="t" r="r" b="b"/>
              <a:pathLst>
                <a:path w="206501">
                  <a:moveTo>
                    <a:pt x="0" y="0"/>
                  </a:moveTo>
                  <a:lnTo>
                    <a:pt x="206501"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0" name="CustomShape 19"/>
            <p:cNvSpPr/>
            <p:nvPr/>
          </p:nvSpPr>
          <p:spPr>
            <a:xfrm>
              <a:off x="6318360" y="380520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1" name="CustomShape 20"/>
            <p:cNvSpPr/>
            <p:nvPr/>
          </p:nvSpPr>
          <p:spPr>
            <a:xfrm>
              <a:off x="2717640" y="3805200"/>
              <a:ext cx="3481560" cy="360"/>
            </a:xfrm>
            <a:custGeom>
              <a:avLst/>
              <a:gdLst/>
              <a:ahLst/>
              <a:cxnLst/>
              <a:rect l="l" t="t" r="r" b="b"/>
              <a:pathLst>
                <a:path w="3946397">
                  <a:moveTo>
                    <a:pt x="0" y="0"/>
                  </a:moveTo>
                  <a:lnTo>
                    <a:pt x="394639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2" name="CustomShape 21"/>
            <p:cNvSpPr/>
            <p:nvPr/>
          </p:nvSpPr>
          <p:spPr>
            <a:xfrm>
              <a:off x="7553160" y="3548160"/>
              <a:ext cx="96840" cy="360"/>
            </a:xfrm>
            <a:custGeom>
              <a:avLst/>
              <a:gdLst/>
              <a:ahLst/>
              <a:cxnLst/>
              <a:rect l="l" t="t" r="r" b="b"/>
              <a:pathLst>
                <a:path w="109727">
                  <a:moveTo>
                    <a:pt x="0" y="0"/>
                  </a:moveTo>
                  <a:lnTo>
                    <a:pt x="10972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3" name="CustomShape 22"/>
            <p:cNvSpPr/>
            <p:nvPr/>
          </p:nvSpPr>
          <p:spPr>
            <a:xfrm>
              <a:off x="7242120" y="3548160"/>
              <a:ext cx="182520" cy="360"/>
            </a:xfrm>
            <a:custGeom>
              <a:avLst/>
              <a:gdLst/>
              <a:ahLst/>
              <a:cxnLst/>
              <a:rect l="l" t="t" r="r" b="b"/>
              <a:pathLst>
                <a:path w="206502">
                  <a:moveTo>
                    <a:pt x="0" y="0"/>
                  </a:moveTo>
                  <a:lnTo>
                    <a:pt x="206502"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4" name="CustomShape 23"/>
            <p:cNvSpPr/>
            <p:nvPr/>
          </p:nvSpPr>
          <p:spPr>
            <a:xfrm>
              <a:off x="6942240" y="3548160"/>
              <a:ext cx="182520" cy="360"/>
            </a:xfrm>
            <a:custGeom>
              <a:avLst/>
              <a:gdLst/>
              <a:ahLst/>
              <a:cxnLst/>
              <a:rect l="l" t="t" r="r" b="b"/>
              <a:pathLst>
                <a:path w="207264">
                  <a:moveTo>
                    <a:pt x="0" y="0"/>
                  </a:moveTo>
                  <a:lnTo>
                    <a:pt x="20726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5" name="CustomShape 24"/>
            <p:cNvSpPr/>
            <p:nvPr/>
          </p:nvSpPr>
          <p:spPr>
            <a:xfrm>
              <a:off x="2717640" y="3548160"/>
              <a:ext cx="4094280" cy="360"/>
            </a:xfrm>
            <a:custGeom>
              <a:avLst/>
              <a:gdLst/>
              <a:ahLst/>
              <a:cxnLst/>
              <a:rect l="l" t="t" r="r" b="b"/>
              <a:pathLst>
                <a:path w="4640579">
                  <a:moveTo>
                    <a:pt x="0" y="0"/>
                  </a:moveTo>
                  <a:lnTo>
                    <a:pt x="4640579"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6" name="CustomShape 25"/>
            <p:cNvSpPr/>
            <p:nvPr/>
          </p:nvSpPr>
          <p:spPr>
            <a:xfrm>
              <a:off x="7553160" y="3300480"/>
              <a:ext cx="96840" cy="360"/>
            </a:xfrm>
            <a:custGeom>
              <a:avLst/>
              <a:gdLst/>
              <a:ahLst/>
              <a:cxnLst/>
              <a:rect l="l" t="t" r="r" b="b"/>
              <a:pathLst>
                <a:path w="109727">
                  <a:moveTo>
                    <a:pt x="0" y="0"/>
                  </a:moveTo>
                  <a:lnTo>
                    <a:pt x="10972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7" name="CustomShape 26"/>
            <p:cNvSpPr/>
            <p:nvPr/>
          </p:nvSpPr>
          <p:spPr>
            <a:xfrm>
              <a:off x="7242120" y="3300480"/>
              <a:ext cx="182520" cy="360"/>
            </a:xfrm>
            <a:custGeom>
              <a:avLst/>
              <a:gdLst/>
              <a:ahLst/>
              <a:cxnLst/>
              <a:rect l="l" t="t" r="r" b="b"/>
              <a:pathLst>
                <a:path w="206502">
                  <a:moveTo>
                    <a:pt x="0" y="0"/>
                  </a:moveTo>
                  <a:lnTo>
                    <a:pt x="206502"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8" name="CustomShape 27"/>
            <p:cNvSpPr/>
            <p:nvPr/>
          </p:nvSpPr>
          <p:spPr>
            <a:xfrm>
              <a:off x="2717640" y="3300480"/>
              <a:ext cx="4407120" cy="360"/>
            </a:xfrm>
            <a:custGeom>
              <a:avLst/>
              <a:gdLst/>
              <a:ahLst/>
              <a:cxnLst/>
              <a:rect l="l" t="t" r="r" b="b"/>
              <a:pathLst>
                <a:path w="4994147">
                  <a:moveTo>
                    <a:pt x="0" y="0"/>
                  </a:moveTo>
                  <a:lnTo>
                    <a:pt x="499414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29" name="CustomShape 28"/>
            <p:cNvSpPr/>
            <p:nvPr/>
          </p:nvSpPr>
          <p:spPr>
            <a:xfrm>
              <a:off x="7553160" y="3041640"/>
              <a:ext cx="96840" cy="360"/>
            </a:xfrm>
            <a:custGeom>
              <a:avLst/>
              <a:gdLst/>
              <a:ahLst/>
              <a:cxnLst/>
              <a:rect l="l" t="t" r="r" b="b"/>
              <a:pathLst>
                <a:path w="109727">
                  <a:moveTo>
                    <a:pt x="0" y="0"/>
                  </a:moveTo>
                  <a:lnTo>
                    <a:pt x="10972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30" name="CustomShape 29"/>
            <p:cNvSpPr/>
            <p:nvPr/>
          </p:nvSpPr>
          <p:spPr>
            <a:xfrm>
              <a:off x="7242120" y="3041640"/>
              <a:ext cx="182520" cy="360"/>
            </a:xfrm>
            <a:custGeom>
              <a:avLst/>
              <a:gdLst/>
              <a:ahLst/>
              <a:cxnLst/>
              <a:rect l="l" t="t" r="r" b="b"/>
              <a:pathLst>
                <a:path w="206502">
                  <a:moveTo>
                    <a:pt x="0" y="0"/>
                  </a:moveTo>
                  <a:lnTo>
                    <a:pt x="206502"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31" name="CustomShape 30"/>
            <p:cNvSpPr/>
            <p:nvPr/>
          </p:nvSpPr>
          <p:spPr>
            <a:xfrm>
              <a:off x="2717640" y="3041640"/>
              <a:ext cx="4407120" cy="360"/>
            </a:xfrm>
            <a:custGeom>
              <a:avLst/>
              <a:gdLst/>
              <a:ahLst/>
              <a:cxnLst/>
              <a:rect l="l" t="t" r="r" b="b"/>
              <a:pathLst>
                <a:path w="4994147">
                  <a:moveTo>
                    <a:pt x="0" y="0"/>
                  </a:moveTo>
                  <a:lnTo>
                    <a:pt x="499414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32" name="CustomShape 31"/>
            <p:cNvSpPr/>
            <p:nvPr/>
          </p:nvSpPr>
          <p:spPr>
            <a:xfrm>
              <a:off x="7553160" y="2795760"/>
              <a:ext cx="96840" cy="360"/>
            </a:xfrm>
            <a:custGeom>
              <a:avLst/>
              <a:gdLst/>
              <a:ahLst/>
              <a:cxnLst/>
              <a:rect l="l" t="t" r="r" b="b"/>
              <a:pathLst>
                <a:path w="109727">
                  <a:moveTo>
                    <a:pt x="0" y="0"/>
                  </a:moveTo>
                  <a:lnTo>
                    <a:pt x="109727"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33" name="CustomShape 32"/>
            <p:cNvSpPr/>
            <p:nvPr/>
          </p:nvSpPr>
          <p:spPr>
            <a:xfrm>
              <a:off x="2717640" y="2795760"/>
              <a:ext cx="4707000" cy="360"/>
            </a:xfrm>
            <a:custGeom>
              <a:avLst/>
              <a:gdLst/>
              <a:ahLst/>
              <a:cxnLst/>
              <a:rect l="l" t="t" r="r" b="b"/>
              <a:pathLst>
                <a:path w="5334762">
                  <a:moveTo>
                    <a:pt x="0" y="0"/>
                  </a:moveTo>
                  <a:lnTo>
                    <a:pt x="5334762"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34" name="CustomShape 33"/>
            <p:cNvSpPr/>
            <p:nvPr/>
          </p:nvSpPr>
          <p:spPr>
            <a:xfrm>
              <a:off x="2717640" y="2536920"/>
              <a:ext cx="4934160" cy="360"/>
            </a:xfrm>
            <a:custGeom>
              <a:avLst/>
              <a:gdLst/>
              <a:ahLst/>
              <a:cxnLst/>
              <a:rect l="l" t="t" r="r" b="b"/>
              <a:pathLst>
                <a:path w="5590794">
                  <a:moveTo>
                    <a:pt x="0" y="0"/>
                  </a:moveTo>
                  <a:lnTo>
                    <a:pt x="559079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35" name="CustomShape 34"/>
            <p:cNvSpPr/>
            <p:nvPr/>
          </p:nvSpPr>
          <p:spPr>
            <a:xfrm>
              <a:off x="2717640" y="2290680"/>
              <a:ext cx="4934160" cy="360"/>
            </a:xfrm>
            <a:custGeom>
              <a:avLst/>
              <a:gdLst/>
              <a:ahLst/>
              <a:cxnLst/>
              <a:rect l="l" t="t" r="r" b="b"/>
              <a:pathLst>
                <a:path w="5590794">
                  <a:moveTo>
                    <a:pt x="0" y="0"/>
                  </a:moveTo>
                  <a:lnTo>
                    <a:pt x="5590794" y="0"/>
                  </a:lnTo>
                </a:path>
              </a:pathLst>
            </a:custGeom>
            <a:noFill/>
            <a:ln w="3240">
              <a:solidFill>
                <a:srgbClr val="969696"/>
              </a:solidFill>
              <a:custDash>
                <a:ds d="300000" sp="200000"/>
              </a:custDash>
              <a:round/>
            </a:ln>
          </p:spPr>
          <p:style>
            <a:lnRef idx="0">
              <a:scrgbClr r="0" g="0" b="0"/>
            </a:lnRef>
            <a:fillRef idx="0">
              <a:scrgbClr r="0" g="0" b="0"/>
            </a:fillRef>
            <a:effectRef idx="0">
              <a:scrgbClr r="0" g="0" b="0"/>
            </a:effectRef>
            <a:fontRef idx="minor"/>
          </p:style>
        </p:sp>
        <p:sp>
          <p:nvSpPr>
            <p:cNvPr id="36" name="CustomShape 35"/>
            <p:cNvSpPr/>
            <p:nvPr/>
          </p:nvSpPr>
          <p:spPr>
            <a:xfrm>
              <a:off x="2717640" y="2290680"/>
              <a:ext cx="4934160" cy="2266920"/>
            </a:xfrm>
            <a:custGeom>
              <a:avLst/>
              <a:gdLst/>
              <a:ahLst/>
              <a:cxnLst/>
              <a:rect l="l" t="t" r="r" b="b"/>
              <a:pathLst>
                <a:path w="5590794" h="2569464">
                  <a:moveTo>
                    <a:pt x="0" y="0"/>
                  </a:moveTo>
                  <a:lnTo>
                    <a:pt x="5590794" y="0"/>
                  </a:lnTo>
                  <a:lnTo>
                    <a:pt x="5590794" y="2569464"/>
                  </a:lnTo>
                  <a:lnTo>
                    <a:pt x="0" y="2569464"/>
                  </a:lnTo>
                  <a:lnTo>
                    <a:pt x="0" y="0"/>
                  </a:lnTo>
                </a:path>
              </a:pathLst>
            </a:custGeom>
            <a:noFill/>
            <a:ln w="12240">
              <a:solidFill>
                <a:srgbClr val="7F7F7F"/>
              </a:solidFill>
              <a:round/>
            </a:ln>
          </p:spPr>
          <p:style>
            <a:lnRef idx="0">
              <a:scrgbClr r="0" g="0" b="0"/>
            </a:lnRef>
            <a:fillRef idx="0">
              <a:scrgbClr r="0" g="0" b="0"/>
            </a:fillRef>
            <a:effectRef idx="0">
              <a:scrgbClr r="0" g="0" b="0"/>
            </a:effectRef>
            <a:fontRef idx="minor"/>
          </p:style>
        </p:sp>
        <p:sp>
          <p:nvSpPr>
            <p:cNvPr id="37" name="CustomShape 36"/>
            <p:cNvSpPr/>
            <p:nvPr/>
          </p:nvSpPr>
          <p:spPr>
            <a:xfrm>
              <a:off x="2803680" y="4530600"/>
              <a:ext cx="129960" cy="360"/>
            </a:xfrm>
            <a:custGeom>
              <a:avLst/>
              <a:gdLst/>
              <a:ahLst/>
              <a:cxnLst/>
              <a:rect l="l" t="t" r="r" b="b"/>
              <a:pathLst>
                <a:path w="146304">
                  <a:moveTo>
                    <a:pt x="0" y="0"/>
                  </a:moveTo>
                  <a:lnTo>
                    <a:pt x="146304" y="0"/>
                  </a:lnTo>
                </a:path>
              </a:pathLst>
            </a:custGeom>
            <a:noFill/>
            <a:ln w="60840">
              <a:solidFill>
                <a:srgbClr val="9A9AFF"/>
              </a:solidFill>
              <a:round/>
            </a:ln>
          </p:spPr>
          <p:style>
            <a:lnRef idx="0">
              <a:scrgbClr r="0" g="0" b="0"/>
            </a:lnRef>
            <a:fillRef idx="0">
              <a:scrgbClr r="0" g="0" b="0"/>
            </a:fillRef>
            <a:effectRef idx="0">
              <a:scrgbClr r="0" g="0" b="0"/>
            </a:effectRef>
            <a:fontRef idx="minor"/>
          </p:style>
        </p:sp>
        <p:sp>
          <p:nvSpPr>
            <p:cNvPr id="38" name="CustomShape 37"/>
            <p:cNvSpPr/>
            <p:nvPr/>
          </p:nvSpPr>
          <p:spPr>
            <a:xfrm>
              <a:off x="2803680" y="4503600"/>
              <a:ext cx="129960" cy="54000"/>
            </a:xfrm>
            <a:custGeom>
              <a:avLst/>
              <a:gdLst/>
              <a:ahLst/>
              <a:cxnLst/>
              <a:rect l="l" t="t" r="r" b="b"/>
              <a:pathLst>
                <a:path w="146304" h="60960">
                  <a:moveTo>
                    <a:pt x="0" y="60960"/>
                  </a:moveTo>
                  <a:lnTo>
                    <a:pt x="0" y="0"/>
                  </a:lnTo>
                  <a:lnTo>
                    <a:pt x="146304" y="0"/>
                  </a:lnTo>
                  <a:lnTo>
                    <a:pt x="146304" y="60960"/>
                  </a:lnTo>
                  <a:lnTo>
                    <a:pt x="0" y="60960"/>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39" name="CustomShape 38"/>
            <p:cNvSpPr/>
            <p:nvPr/>
          </p:nvSpPr>
          <p:spPr>
            <a:xfrm>
              <a:off x="3116160" y="4471920"/>
              <a:ext cx="117720" cy="85680"/>
            </a:xfrm>
            <a:custGeom>
              <a:avLst/>
              <a:gdLst/>
              <a:ahLst/>
              <a:cxnLst/>
              <a:rect l="l" t="t" r="r" b="b"/>
              <a:pathLst>
                <a:path w="133350" h="97536">
                  <a:moveTo>
                    <a:pt x="0" y="0"/>
                  </a:moveTo>
                  <a:lnTo>
                    <a:pt x="0" y="97536"/>
                  </a:lnTo>
                  <a:lnTo>
                    <a:pt x="133350" y="97536"/>
                  </a:lnTo>
                  <a:lnTo>
                    <a:pt x="133350"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40" name="CustomShape 39"/>
            <p:cNvSpPr/>
            <p:nvPr/>
          </p:nvSpPr>
          <p:spPr>
            <a:xfrm>
              <a:off x="3116160" y="4471920"/>
              <a:ext cx="117720" cy="85680"/>
            </a:xfrm>
            <a:custGeom>
              <a:avLst/>
              <a:gdLst/>
              <a:ahLst/>
              <a:cxnLst/>
              <a:rect l="l" t="t" r="r" b="b"/>
              <a:pathLst>
                <a:path w="133350" h="97536">
                  <a:moveTo>
                    <a:pt x="0" y="97536"/>
                  </a:moveTo>
                  <a:lnTo>
                    <a:pt x="0" y="0"/>
                  </a:lnTo>
                  <a:lnTo>
                    <a:pt x="133350" y="0"/>
                  </a:lnTo>
                  <a:lnTo>
                    <a:pt x="133350" y="97536"/>
                  </a:lnTo>
                  <a:lnTo>
                    <a:pt x="0" y="97536"/>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41" name="CustomShape 40"/>
            <p:cNvSpPr/>
            <p:nvPr/>
          </p:nvSpPr>
          <p:spPr>
            <a:xfrm>
              <a:off x="3416400" y="4449600"/>
              <a:ext cx="128520" cy="108000"/>
            </a:xfrm>
            <a:custGeom>
              <a:avLst/>
              <a:gdLst/>
              <a:ahLst/>
              <a:cxnLst/>
              <a:rect l="l" t="t" r="r" b="b"/>
              <a:pathLst>
                <a:path w="146303" h="121920">
                  <a:moveTo>
                    <a:pt x="0" y="0"/>
                  </a:moveTo>
                  <a:lnTo>
                    <a:pt x="0" y="121920"/>
                  </a:lnTo>
                  <a:lnTo>
                    <a:pt x="146303" y="121920"/>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42" name="CustomShape 41"/>
            <p:cNvSpPr/>
            <p:nvPr/>
          </p:nvSpPr>
          <p:spPr>
            <a:xfrm>
              <a:off x="3416400" y="4449600"/>
              <a:ext cx="128520" cy="108000"/>
            </a:xfrm>
            <a:custGeom>
              <a:avLst/>
              <a:gdLst/>
              <a:ahLst/>
              <a:cxnLst/>
              <a:rect l="l" t="t" r="r" b="b"/>
              <a:pathLst>
                <a:path w="146303" h="121920">
                  <a:moveTo>
                    <a:pt x="0" y="121920"/>
                  </a:moveTo>
                  <a:lnTo>
                    <a:pt x="0" y="0"/>
                  </a:lnTo>
                  <a:lnTo>
                    <a:pt x="146303" y="0"/>
                  </a:lnTo>
                  <a:lnTo>
                    <a:pt x="146303" y="121920"/>
                  </a:lnTo>
                  <a:lnTo>
                    <a:pt x="0" y="121920"/>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43" name="CustomShape 42"/>
            <p:cNvSpPr/>
            <p:nvPr/>
          </p:nvSpPr>
          <p:spPr>
            <a:xfrm>
              <a:off x="3727440" y="4471920"/>
              <a:ext cx="130320" cy="85680"/>
            </a:xfrm>
            <a:custGeom>
              <a:avLst/>
              <a:gdLst/>
              <a:ahLst/>
              <a:cxnLst/>
              <a:rect l="l" t="t" r="r" b="b"/>
              <a:pathLst>
                <a:path w="146303" h="97536">
                  <a:moveTo>
                    <a:pt x="0" y="0"/>
                  </a:moveTo>
                  <a:lnTo>
                    <a:pt x="0" y="97536"/>
                  </a:lnTo>
                  <a:lnTo>
                    <a:pt x="146303" y="97536"/>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44" name="CustomShape 43"/>
            <p:cNvSpPr/>
            <p:nvPr/>
          </p:nvSpPr>
          <p:spPr>
            <a:xfrm>
              <a:off x="3727440" y="4471920"/>
              <a:ext cx="130320" cy="85680"/>
            </a:xfrm>
            <a:custGeom>
              <a:avLst/>
              <a:gdLst/>
              <a:ahLst/>
              <a:cxnLst/>
              <a:rect l="l" t="t" r="r" b="b"/>
              <a:pathLst>
                <a:path w="146303" h="97536">
                  <a:moveTo>
                    <a:pt x="0" y="97536"/>
                  </a:moveTo>
                  <a:lnTo>
                    <a:pt x="0" y="0"/>
                  </a:lnTo>
                  <a:lnTo>
                    <a:pt x="146303" y="0"/>
                  </a:lnTo>
                  <a:lnTo>
                    <a:pt x="146303" y="97536"/>
                  </a:lnTo>
                  <a:lnTo>
                    <a:pt x="0" y="97536"/>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45" name="CustomShape 44"/>
            <p:cNvSpPr/>
            <p:nvPr/>
          </p:nvSpPr>
          <p:spPr>
            <a:xfrm>
              <a:off x="4040280" y="4460760"/>
              <a:ext cx="117360" cy="96840"/>
            </a:xfrm>
            <a:custGeom>
              <a:avLst/>
              <a:gdLst/>
              <a:ahLst/>
              <a:cxnLst/>
              <a:rect l="l" t="t" r="r" b="b"/>
              <a:pathLst>
                <a:path w="134112" h="109727">
                  <a:moveTo>
                    <a:pt x="0" y="0"/>
                  </a:moveTo>
                  <a:lnTo>
                    <a:pt x="0" y="109727"/>
                  </a:lnTo>
                  <a:lnTo>
                    <a:pt x="134112" y="109727"/>
                  </a:lnTo>
                  <a:lnTo>
                    <a:pt x="134112"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46" name="CustomShape 45"/>
            <p:cNvSpPr/>
            <p:nvPr/>
          </p:nvSpPr>
          <p:spPr>
            <a:xfrm>
              <a:off x="4040280" y="4460760"/>
              <a:ext cx="117360" cy="96840"/>
            </a:xfrm>
            <a:custGeom>
              <a:avLst/>
              <a:gdLst/>
              <a:ahLst/>
              <a:cxnLst/>
              <a:rect l="l" t="t" r="r" b="b"/>
              <a:pathLst>
                <a:path w="134112" h="109727">
                  <a:moveTo>
                    <a:pt x="0" y="109727"/>
                  </a:moveTo>
                  <a:lnTo>
                    <a:pt x="0" y="0"/>
                  </a:lnTo>
                  <a:lnTo>
                    <a:pt x="134112" y="0"/>
                  </a:lnTo>
                  <a:lnTo>
                    <a:pt x="134112" y="109727"/>
                  </a:lnTo>
                  <a:lnTo>
                    <a:pt x="0" y="109727"/>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47" name="CustomShape 46"/>
            <p:cNvSpPr/>
            <p:nvPr/>
          </p:nvSpPr>
          <p:spPr>
            <a:xfrm>
              <a:off x="4340160" y="4440240"/>
              <a:ext cx="130320" cy="117360"/>
            </a:xfrm>
            <a:custGeom>
              <a:avLst/>
              <a:gdLst/>
              <a:ahLst/>
              <a:cxnLst/>
              <a:rect l="l" t="t" r="r" b="b"/>
              <a:pathLst>
                <a:path w="146303" h="134112">
                  <a:moveTo>
                    <a:pt x="0" y="0"/>
                  </a:moveTo>
                  <a:lnTo>
                    <a:pt x="0" y="134112"/>
                  </a:lnTo>
                  <a:lnTo>
                    <a:pt x="146303" y="134112"/>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48" name="CustomShape 47"/>
            <p:cNvSpPr/>
            <p:nvPr/>
          </p:nvSpPr>
          <p:spPr>
            <a:xfrm>
              <a:off x="4340160" y="4440240"/>
              <a:ext cx="130320" cy="117360"/>
            </a:xfrm>
            <a:custGeom>
              <a:avLst/>
              <a:gdLst/>
              <a:ahLst/>
              <a:cxnLst/>
              <a:rect l="l" t="t" r="r" b="b"/>
              <a:pathLst>
                <a:path w="146303" h="134112">
                  <a:moveTo>
                    <a:pt x="0" y="134112"/>
                  </a:moveTo>
                  <a:lnTo>
                    <a:pt x="0" y="0"/>
                  </a:lnTo>
                  <a:lnTo>
                    <a:pt x="146303" y="0"/>
                  </a:lnTo>
                  <a:lnTo>
                    <a:pt x="146303" y="134112"/>
                  </a:lnTo>
                  <a:lnTo>
                    <a:pt x="0" y="134112"/>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49" name="CustomShape 48"/>
            <p:cNvSpPr/>
            <p:nvPr/>
          </p:nvSpPr>
          <p:spPr>
            <a:xfrm>
              <a:off x="4651200" y="4386240"/>
              <a:ext cx="130320" cy="171360"/>
            </a:xfrm>
            <a:custGeom>
              <a:avLst/>
              <a:gdLst/>
              <a:ahLst/>
              <a:cxnLst/>
              <a:rect l="l" t="t" r="r" b="b"/>
              <a:pathLst>
                <a:path w="146303" h="194310">
                  <a:moveTo>
                    <a:pt x="0" y="0"/>
                  </a:moveTo>
                  <a:lnTo>
                    <a:pt x="0" y="194310"/>
                  </a:lnTo>
                  <a:lnTo>
                    <a:pt x="146303" y="194310"/>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50" name="CustomShape 49"/>
            <p:cNvSpPr/>
            <p:nvPr/>
          </p:nvSpPr>
          <p:spPr>
            <a:xfrm>
              <a:off x="4651200" y="4386240"/>
              <a:ext cx="130320" cy="171360"/>
            </a:xfrm>
            <a:custGeom>
              <a:avLst/>
              <a:gdLst/>
              <a:ahLst/>
              <a:cxnLst/>
              <a:rect l="l" t="t" r="r" b="b"/>
              <a:pathLst>
                <a:path w="146303" h="194310">
                  <a:moveTo>
                    <a:pt x="0" y="194310"/>
                  </a:moveTo>
                  <a:lnTo>
                    <a:pt x="0" y="0"/>
                  </a:lnTo>
                  <a:lnTo>
                    <a:pt x="146303" y="0"/>
                  </a:lnTo>
                  <a:lnTo>
                    <a:pt x="146303" y="194310"/>
                  </a:lnTo>
                  <a:lnTo>
                    <a:pt x="0" y="194310"/>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51" name="CustomShape 50"/>
            <p:cNvSpPr/>
            <p:nvPr/>
          </p:nvSpPr>
          <p:spPr>
            <a:xfrm>
              <a:off x="4964040" y="4354560"/>
              <a:ext cx="128520" cy="203040"/>
            </a:xfrm>
            <a:custGeom>
              <a:avLst/>
              <a:gdLst/>
              <a:ahLst/>
              <a:cxnLst/>
              <a:rect l="l" t="t" r="r" b="b"/>
              <a:pathLst>
                <a:path w="146303" h="230886">
                  <a:moveTo>
                    <a:pt x="0" y="0"/>
                  </a:moveTo>
                  <a:lnTo>
                    <a:pt x="0" y="230886"/>
                  </a:lnTo>
                  <a:lnTo>
                    <a:pt x="146303" y="230886"/>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52" name="CustomShape 51"/>
            <p:cNvSpPr/>
            <p:nvPr/>
          </p:nvSpPr>
          <p:spPr>
            <a:xfrm>
              <a:off x="4964040" y="4354560"/>
              <a:ext cx="128520" cy="203040"/>
            </a:xfrm>
            <a:custGeom>
              <a:avLst/>
              <a:gdLst/>
              <a:ahLst/>
              <a:cxnLst/>
              <a:rect l="l" t="t" r="r" b="b"/>
              <a:pathLst>
                <a:path w="146303" h="230886">
                  <a:moveTo>
                    <a:pt x="0" y="230886"/>
                  </a:moveTo>
                  <a:lnTo>
                    <a:pt x="0" y="0"/>
                  </a:lnTo>
                  <a:lnTo>
                    <a:pt x="146303" y="0"/>
                  </a:lnTo>
                  <a:lnTo>
                    <a:pt x="146303" y="230886"/>
                  </a:lnTo>
                  <a:lnTo>
                    <a:pt x="0" y="230886"/>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53" name="CustomShape 52"/>
            <p:cNvSpPr/>
            <p:nvPr/>
          </p:nvSpPr>
          <p:spPr>
            <a:xfrm>
              <a:off x="5275440" y="4321080"/>
              <a:ext cx="118800" cy="236520"/>
            </a:xfrm>
            <a:custGeom>
              <a:avLst/>
              <a:gdLst/>
              <a:ahLst/>
              <a:cxnLst/>
              <a:rect l="l" t="t" r="r" b="b"/>
              <a:pathLst>
                <a:path w="134112" h="267462">
                  <a:moveTo>
                    <a:pt x="0" y="0"/>
                  </a:moveTo>
                  <a:lnTo>
                    <a:pt x="0" y="267462"/>
                  </a:lnTo>
                  <a:lnTo>
                    <a:pt x="134112" y="267462"/>
                  </a:lnTo>
                  <a:lnTo>
                    <a:pt x="134112"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54" name="CustomShape 53"/>
            <p:cNvSpPr/>
            <p:nvPr/>
          </p:nvSpPr>
          <p:spPr>
            <a:xfrm>
              <a:off x="5275440" y="4321080"/>
              <a:ext cx="118800" cy="236520"/>
            </a:xfrm>
            <a:custGeom>
              <a:avLst/>
              <a:gdLst/>
              <a:ahLst/>
              <a:cxnLst/>
              <a:rect l="l" t="t" r="r" b="b"/>
              <a:pathLst>
                <a:path w="134112" h="267462">
                  <a:moveTo>
                    <a:pt x="0" y="267462"/>
                  </a:moveTo>
                  <a:lnTo>
                    <a:pt x="0" y="0"/>
                  </a:lnTo>
                  <a:lnTo>
                    <a:pt x="134112" y="0"/>
                  </a:lnTo>
                  <a:lnTo>
                    <a:pt x="134112" y="267462"/>
                  </a:lnTo>
                  <a:lnTo>
                    <a:pt x="0" y="267462"/>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55" name="CustomShape 54"/>
            <p:cNvSpPr/>
            <p:nvPr/>
          </p:nvSpPr>
          <p:spPr>
            <a:xfrm>
              <a:off x="5576760" y="4246560"/>
              <a:ext cx="128880" cy="311040"/>
            </a:xfrm>
            <a:custGeom>
              <a:avLst/>
              <a:gdLst/>
              <a:ahLst/>
              <a:cxnLst/>
              <a:rect l="l" t="t" r="r" b="b"/>
              <a:pathLst>
                <a:path w="146303" h="352806">
                  <a:moveTo>
                    <a:pt x="0" y="0"/>
                  </a:moveTo>
                  <a:lnTo>
                    <a:pt x="0" y="352806"/>
                  </a:lnTo>
                  <a:lnTo>
                    <a:pt x="146303" y="352806"/>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56" name="CustomShape 55"/>
            <p:cNvSpPr/>
            <p:nvPr/>
          </p:nvSpPr>
          <p:spPr>
            <a:xfrm>
              <a:off x="5576760" y="4246560"/>
              <a:ext cx="128880" cy="311040"/>
            </a:xfrm>
            <a:custGeom>
              <a:avLst/>
              <a:gdLst/>
              <a:ahLst/>
              <a:cxnLst/>
              <a:rect l="l" t="t" r="r" b="b"/>
              <a:pathLst>
                <a:path w="146303" h="352805">
                  <a:moveTo>
                    <a:pt x="0" y="352805"/>
                  </a:moveTo>
                  <a:lnTo>
                    <a:pt x="0" y="0"/>
                  </a:lnTo>
                  <a:lnTo>
                    <a:pt x="146303" y="0"/>
                  </a:lnTo>
                  <a:lnTo>
                    <a:pt x="146303" y="352805"/>
                  </a:lnTo>
                  <a:lnTo>
                    <a:pt x="0" y="352805"/>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57" name="CustomShape 56"/>
            <p:cNvSpPr/>
            <p:nvPr/>
          </p:nvSpPr>
          <p:spPr>
            <a:xfrm>
              <a:off x="5888160" y="4084560"/>
              <a:ext cx="128520" cy="473040"/>
            </a:xfrm>
            <a:custGeom>
              <a:avLst/>
              <a:gdLst/>
              <a:ahLst/>
              <a:cxnLst/>
              <a:rect l="l" t="t" r="r" b="b"/>
              <a:pathLst>
                <a:path w="145542" h="535686">
                  <a:moveTo>
                    <a:pt x="0" y="0"/>
                  </a:moveTo>
                  <a:lnTo>
                    <a:pt x="0" y="535686"/>
                  </a:lnTo>
                  <a:lnTo>
                    <a:pt x="145542" y="535686"/>
                  </a:lnTo>
                  <a:lnTo>
                    <a:pt x="145542"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58" name="CustomShape 57"/>
            <p:cNvSpPr/>
            <p:nvPr/>
          </p:nvSpPr>
          <p:spPr>
            <a:xfrm>
              <a:off x="5888160" y="4084560"/>
              <a:ext cx="128520" cy="473040"/>
            </a:xfrm>
            <a:custGeom>
              <a:avLst/>
              <a:gdLst/>
              <a:ahLst/>
              <a:cxnLst/>
              <a:rect l="l" t="t" r="r" b="b"/>
              <a:pathLst>
                <a:path w="145542" h="535686">
                  <a:moveTo>
                    <a:pt x="0" y="535686"/>
                  </a:moveTo>
                  <a:lnTo>
                    <a:pt x="0" y="0"/>
                  </a:lnTo>
                  <a:lnTo>
                    <a:pt x="145542" y="0"/>
                  </a:lnTo>
                  <a:lnTo>
                    <a:pt x="145542" y="535686"/>
                  </a:lnTo>
                  <a:lnTo>
                    <a:pt x="0" y="535686"/>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59" name="CustomShape 58"/>
            <p:cNvSpPr/>
            <p:nvPr/>
          </p:nvSpPr>
          <p:spPr>
            <a:xfrm>
              <a:off x="6199200" y="3751200"/>
              <a:ext cx="119160" cy="806400"/>
            </a:xfrm>
            <a:custGeom>
              <a:avLst/>
              <a:gdLst/>
              <a:ahLst/>
              <a:cxnLst/>
              <a:rect l="l" t="t" r="r" b="b"/>
              <a:pathLst>
                <a:path w="134111" h="913638">
                  <a:moveTo>
                    <a:pt x="0" y="0"/>
                  </a:moveTo>
                  <a:lnTo>
                    <a:pt x="0" y="913638"/>
                  </a:lnTo>
                  <a:lnTo>
                    <a:pt x="134111" y="913638"/>
                  </a:lnTo>
                  <a:lnTo>
                    <a:pt x="134111"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60" name="CustomShape 59"/>
            <p:cNvSpPr/>
            <p:nvPr/>
          </p:nvSpPr>
          <p:spPr>
            <a:xfrm>
              <a:off x="6199200" y="3751200"/>
              <a:ext cx="119160" cy="806400"/>
            </a:xfrm>
            <a:custGeom>
              <a:avLst/>
              <a:gdLst/>
              <a:ahLst/>
              <a:cxnLst/>
              <a:rect l="l" t="t" r="r" b="b"/>
              <a:pathLst>
                <a:path w="134111" h="913638">
                  <a:moveTo>
                    <a:pt x="0" y="913638"/>
                  </a:moveTo>
                  <a:lnTo>
                    <a:pt x="0" y="0"/>
                  </a:lnTo>
                  <a:lnTo>
                    <a:pt x="134111" y="0"/>
                  </a:lnTo>
                  <a:lnTo>
                    <a:pt x="134111" y="913638"/>
                  </a:lnTo>
                  <a:lnTo>
                    <a:pt x="0" y="913638"/>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61" name="CustomShape 60"/>
            <p:cNvSpPr/>
            <p:nvPr/>
          </p:nvSpPr>
          <p:spPr>
            <a:xfrm>
              <a:off x="6500880" y="3687840"/>
              <a:ext cx="129960" cy="869760"/>
            </a:xfrm>
            <a:custGeom>
              <a:avLst/>
              <a:gdLst/>
              <a:ahLst/>
              <a:cxnLst/>
              <a:rect l="l" t="t" r="r" b="b"/>
              <a:pathLst>
                <a:path w="146303" h="986027">
                  <a:moveTo>
                    <a:pt x="0" y="0"/>
                  </a:moveTo>
                  <a:lnTo>
                    <a:pt x="0" y="986027"/>
                  </a:lnTo>
                  <a:lnTo>
                    <a:pt x="146303" y="986027"/>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62" name="CustomShape 61"/>
            <p:cNvSpPr/>
            <p:nvPr/>
          </p:nvSpPr>
          <p:spPr>
            <a:xfrm>
              <a:off x="6500880" y="3687840"/>
              <a:ext cx="129960" cy="869760"/>
            </a:xfrm>
            <a:custGeom>
              <a:avLst/>
              <a:gdLst/>
              <a:ahLst/>
              <a:cxnLst/>
              <a:rect l="l" t="t" r="r" b="b"/>
              <a:pathLst>
                <a:path w="146303" h="986027">
                  <a:moveTo>
                    <a:pt x="0" y="986027"/>
                  </a:moveTo>
                  <a:lnTo>
                    <a:pt x="0" y="0"/>
                  </a:lnTo>
                  <a:lnTo>
                    <a:pt x="146303" y="0"/>
                  </a:lnTo>
                  <a:lnTo>
                    <a:pt x="146303" y="986027"/>
                  </a:lnTo>
                  <a:lnTo>
                    <a:pt x="0" y="986027"/>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63" name="CustomShape 62"/>
            <p:cNvSpPr/>
            <p:nvPr/>
          </p:nvSpPr>
          <p:spPr>
            <a:xfrm>
              <a:off x="6811920" y="3376440"/>
              <a:ext cx="130320" cy="1181160"/>
            </a:xfrm>
            <a:custGeom>
              <a:avLst/>
              <a:gdLst/>
              <a:ahLst/>
              <a:cxnLst/>
              <a:rect l="l" t="t" r="r" b="b"/>
              <a:pathLst>
                <a:path w="146303" h="1339596">
                  <a:moveTo>
                    <a:pt x="0" y="0"/>
                  </a:moveTo>
                  <a:lnTo>
                    <a:pt x="0" y="1339596"/>
                  </a:lnTo>
                  <a:lnTo>
                    <a:pt x="146303" y="1339596"/>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64" name="CustomShape 63"/>
            <p:cNvSpPr/>
            <p:nvPr/>
          </p:nvSpPr>
          <p:spPr>
            <a:xfrm>
              <a:off x="6811920" y="3376440"/>
              <a:ext cx="130320" cy="1181160"/>
            </a:xfrm>
            <a:custGeom>
              <a:avLst/>
              <a:gdLst/>
              <a:ahLst/>
              <a:cxnLst/>
              <a:rect l="l" t="t" r="r" b="b"/>
              <a:pathLst>
                <a:path w="146303" h="1339596">
                  <a:moveTo>
                    <a:pt x="0" y="1339596"/>
                  </a:moveTo>
                  <a:lnTo>
                    <a:pt x="0" y="0"/>
                  </a:lnTo>
                  <a:lnTo>
                    <a:pt x="146303" y="0"/>
                  </a:lnTo>
                  <a:lnTo>
                    <a:pt x="146303" y="1339596"/>
                  </a:lnTo>
                  <a:lnTo>
                    <a:pt x="0" y="1339596"/>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65" name="CustomShape 64"/>
            <p:cNvSpPr/>
            <p:nvPr/>
          </p:nvSpPr>
          <p:spPr>
            <a:xfrm>
              <a:off x="7124760" y="3011400"/>
              <a:ext cx="119160" cy="1546200"/>
            </a:xfrm>
            <a:custGeom>
              <a:avLst/>
              <a:gdLst/>
              <a:ahLst/>
              <a:cxnLst/>
              <a:rect l="l" t="t" r="r" b="b"/>
              <a:pathLst>
                <a:path w="134111" h="1753362">
                  <a:moveTo>
                    <a:pt x="0" y="0"/>
                  </a:moveTo>
                  <a:lnTo>
                    <a:pt x="0" y="1753362"/>
                  </a:lnTo>
                  <a:lnTo>
                    <a:pt x="134111" y="1753362"/>
                  </a:lnTo>
                  <a:lnTo>
                    <a:pt x="134111"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66" name="CustomShape 65"/>
            <p:cNvSpPr/>
            <p:nvPr/>
          </p:nvSpPr>
          <p:spPr>
            <a:xfrm>
              <a:off x="7124760" y="3011400"/>
              <a:ext cx="119160" cy="1546200"/>
            </a:xfrm>
            <a:custGeom>
              <a:avLst/>
              <a:gdLst/>
              <a:ahLst/>
              <a:cxnLst/>
              <a:rect l="l" t="t" r="r" b="b"/>
              <a:pathLst>
                <a:path w="134111" h="1753362">
                  <a:moveTo>
                    <a:pt x="0" y="1753362"/>
                  </a:moveTo>
                  <a:lnTo>
                    <a:pt x="0" y="0"/>
                  </a:lnTo>
                  <a:lnTo>
                    <a:pt x="134111" y="0"/>
                  </a:lnTo>
                  <a:lnTo>
                    <a:pt x="134111" y="1753362"/>
                  </a:lnTo>
                  <a:lnTo>
                    <a:pt x="0" y="1753362"/>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67" name="CustomShape 66"/>
            <p:cNvSpPr/>
            <p:nvPr/>
          </p:nvSpPr>
          <p:spPr>
            <a:xfrm>
              <a:off x="7424640" y="2536920"/>
              <a:ext cx="130320" cy="2020680"/>
            </a:xfrm>
            <a:custGeom>
              <a:avLst/>
              <a:gdLst/>
              <a:ahLst/>
              <a:cxnLst/>
              <a:rect l="l" t="t" r="r" b="b"/>
              <a:pathLst>
                <a:path w="146303" h="2289810">
                  <a:moveTo>
                    <a:pt x="0" y="0"/>
                  </a:moveTo>
                  <a:lnTo>
                    <a:pt x="0" y="2289810"/>
                  </a:lnTo>
                  <a:lnTo>
                    <a:pt x="146303" y="2289810"/>
                  </a:lnTo>
                  <a:lnTo>
                    <a:pt x="146303" y="0"/>
                  </a:lnTo>
                  <a:lnTo>
                    <a:pt x="0" y="0"/>
                  </a:lnTo>
                  <a:close/>
                </a:path>
              </a:pathLst>
            </a:custGeom>
            <a:solidFill>
              <a:srgbClr val="9A9AFF"/>
            </a:solidFill>
            <a:ln>
              <a:noFill/>
            </a:ln>
          </p:spPr>
          <p:style>
            <a:lnRef idx="0">
              <a:scrgbClr r="0" g="0" b="0"/>
            </a:lnRef>
            <a:fillRef idx="0">
              <a:scrgbClr r="0" g="0" b="0"/>
            </a:fillRef>
            <a:effectRef idx="0">
              <a:scrgbClr r="0" g="0" b="0"/>
            </a:effectRef>
            <a:fontRef idx="minor"/>
          </p:style>
        </p:sp>
        <p:sp>
          <p:nvSpPr>
            <p:cNvPr id="68" name="CustomShape 67"/>
            <p:cNvSpPr/>
            <p:nvPr/>
          </p:nvSpPr>
          <p:spPr>
            <a:xfrm>
              <a:off x="7424640" y="2536920"/>
              <a:ext cx="130320" cy="2020680"/>
            </a:xfrm>
            <a:custGeom>
              <a:avLst/>
              <a:gdLst/>
              <a:ahLst/>
              <a:cxnLst/>
              <a:rect l="l" t="t" r="r" b="b"/>
              <a:pathLst>
                <a:path w="146303" h="2289810">
                  <a:moveTo>
                    <a:pt x="0" y="2289810"/>
                  </a:moveTo>
                  <a:lnTo>
                    <a:pt x="0" y="0"/>
                  </a:lnTo>
                  <a:lnTo>
                    <a:pt x="146303" y="0"/>
                  </a:lnTo>
                  <a:lnTo>
                    <a:pt x="146303" y="2289810"/>
                  </a:lnTo>
                  <a:lnTo>
                    <a:pt x="0" y="2289810"/>
                  </a:lnTo>
                  <a:close/>
                </a:path>
              </a:pathLst>
            </a:custGeom>
            <a:noFill/>
            <a:ln w="12240">
              <a:solidFill>
                <a:srgbClr val="000000"/>
              </a:solidFill>
              <a:round/>
            </a:ln>
          </p:spPr>
          <p:style>
            <a:lnRef idx="0">
              <a:scrgbClr r="0" g="0" b="0"/>
            </a:lnRef>
            <a:fillRef idx="0">
              <a:scrgbClr r="0" g="0" b="0"/>
            </a:fillRef>
            <a:effectRef idx="0">
              <a:scrgbClr r="0" g="0" b="0"/>
            </a:effectRef>
            <a:fontRef idx="minor"/>
          </p:style>
        </p:sp>
        <p:sp>
          <p:nvSpPr>
            <p:cNvPr id="69" name="CustomShape 68"/>
            <p:cNvSpPr/>
            <p:nvPr/>
          </p:nvSpPr>
          <p:spPr>
            <a:xfrm>
              <a:off x="2717640" y="2290680"/>
              <a:ext cx="360" cy="2320920"/>
            </a:xfrm>
            <a:custGeom>
              <a:avLst/>
              <a:gdLst/>
              <a:ahLst/>
              <a:cxnLst/>
              <a:rect l="l" t="t" r="r" b="b"/>
              <a:pathLst>
                <a:path h="2630424">
                  <a:moveTo>
                    <a:pt x="0" y="0"/>
                  </a:moveTo>
                  <a:lnTo>
                    <a:pt x="0" y="2630424"/>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0" name="CustomShape 69"/>
            <p:cNvSpPr/>
            <p:nvPr/>
          </p:nvSpPr>
          <p:spPr>
            <a:xfrm>
              <a:off x="2664000" y="455760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1" name="CustomShape 70"/>
            <p:cNvSpPr/>
            <p:nvPr/>
          </p:nvSpPr>
          <p:spPr>
            <a:xfrm>
              <a:off x="2664000" y="431172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2" name="CustomShape 71"/>
            <p:cNvSpPr/>
            <p:nvPr/>
          </p:nvSpPr>
          <p:spPr>
            <a:xfrm>
              <a:off x="2664000" y="405288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3" name="CustomShape 72"/>
            <p:cNvSpPr/>
            <p:nvPr/>
          </p:nvSpPr>
          <p:spPr>
            <a:xfrm>
              <a:off x="2664000" y="380520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4" name="CustomShape 73"/>
            <p:cNvSpPr/>
            <p:nvPr/>
          </p:nvSpPr>
          <p:spPr>
            <a:xfrm>
              <a:off x="2664000" y="354816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5" name="CustomShape 74"/>
            <p:cNvSpPr/>
            <p:nvPr/>
          </p:nvSpPr>
          <p:spPr>
            <a:xfrm>
              <a:off x="2664000" y="330048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6" name="CustomShape 75"/>
            <p:cNvSpPr/>
            <p:nvPr/>
          </p:nvSpPr>
          <p:spPr>
            <a:xfrm>
              <a:off x="2664000" y="304164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7" name="CustomShape 76"/>
            <p:cNvSpPr/>
            <p:nvPr/>
          </p:nvSpPr>
          <p:spPr>
            <a:xfrm>
              <a:off x="2664000" y="279576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8" name="CustomShape 77"/>
            <p:cNvSpPr/>
            <p:nvPr/>
          </p:nvSpPr>
          <p:spPr>
            <a:xfrm>
              <a:off x="2664000" y="253692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79" name="CustomShape 78"/>
            <p:cNvSpPr/>
            <p:nvPr/>
          </p:nvSpPr>
          <p:spPr>
            <a:xfrm>
              <a:off x="2664000" y="2290680"/>
              <a:ext cx="53640" cy="360"/>
            </a:xfrm>
            <a:custGeom>
              <a:avLst/>
              <a:gdLst/>
              <a:ahLst/>
              <a:cxnLst/>
              <a:rect l="l" t="t" r="r" b="b"/>
              <a:pathLst>
                <a:path w="4576">
                  <a:moveTo>
                    <a:pt x="0" y="0"/>
                  </a:moveTo>
                  <a:lnTo>
                    <a:pt x="-4576"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0" name="CustomShape 79"/>
            <p:cNvSpPr/>
            <p:nvPr/>
          </p:nvSpPr>
          <p:spPr>
            <a:xfrm>
              <a:off x="2717640" y="4557600"/>
              <a:ext cx="4934160" cy="360"/>
            </a:xfrm>
            <a:custGeom>
              <a:avLst/>
              <a:gdLst/>
              <a:ahLst/>
              <a:cxnLst/>
              <a:rect l="l" t="t" r="r" b="b"/>
              <a:pathLst>
                <a:path w="5590794">
                  <a:moveTo>
                    <a:pt x="0" y="0"/>
                  </a:moveTo>
                  <a:lnTo>
                    <a:pt x="5590794"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1" name="CustomShape 80"/>
            <p:cNvSpPr/>
            <p:nvPr/>
          </p:nvSpPr>
          <p:spPr>
            <a:xfrm>
              <a:off x="302904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2" name="CustomShape 81"/>
            <p:cNvSpPr/>
            <p:nvPr/>
          </p:nvSpPr>
          <p:spPr>
            <a:xfrm>
              <a:off x="333072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3" name="CustomShape 82"/>
            <p:cNvSpPr/>
            <p:nvPr/>
          </p:nvSpPr>
          <p:spPr>
            <a:xfrm>
              <a:off x="364176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4" name="CustomShape 83"/>
            <p:cNvSpPr/>
            <p:nvPr/>
          </p:nvSpPr>
          <p:spPr>
            <a:xfrm>
              <a:off x="395280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5" name="CustomShape 84"/>
            <p:cNvSpPr/>
            <p:nvPr/>
          </p:nvSpPr>
          <p:spPr>
            <a:xfrm>
              <a:off x="425448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6" name="CustomShape 85"/>
            <p:cNvSpPr/>
            <p:nvPr/>
          </p:nvSpPr>
          <p:spPr>
            <a:xfrm>
              <a:off x="456732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7" name="CustomShape 86"/>
            <p:cNvSpPr/>
            <p:nvPr/>
          </p:nvSpPr>
          <p:spPr>
            <a:xfrm>
              <a:off x="487836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8" name="CustomShape 87"/>
            <p:cNvSpPr/>
            <p:nvPr/>
          </p:nvSpPr>
          <p:spPr>
            <a:xfrm>
              <a:off x="518940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89" name="CustomShape 88"/>
            <p:cNvSpPr/>
            <p:nvPr/>
          </p:nvSpPr>
          <p:spPr>
            <a:xfrm>
              <a:off x="549108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0" name="CustomShape 89"/>
            <p:cNvSpPr/>
            <p:nvPr/>
          </p:nvSpPr>
          <p:spPr>
            <a:xfrm>
              <a:off x="580248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1" name="CustomShape 90"/>
            <p:cNvSpPr/>
            <p:nvPr/>
          </p:nvSpPr>
          <p:spPr>
            <a:xfrm>
              <a:off x="611352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2" name="CustomShape 91"/>
            <p:cNvSpPr/>
            <p:nvPr/>
          </p:nvSpPr>
          <p:spPr>
            <a:xfrm>
              <a:off x="641520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3" name="CustomShape 92"/>
            <p:cNvSpPr/>
            <p:nvPr/>
          </p:nvSpPr>
          <p:spPr>
            <a:xfrm>
              <a:off x="672624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4" name="CustomShape 93"/>
            <p:cNvSpPr/>
            <p:nvPr/>
          </p:nvSpPr>
          <p:spPr>
            <a:xfrm>
              <a:off x="703908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5" name="CustomShape 94"/>
            <p:cNvSpPr/>
            <p:nvPr/>
          </p:nvSpPr>
          <p:spPr>
            <a:xfrm>
              <a:off x="733896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6" name="CustomShape 95"/>
            <p:cNvSpPr/>
            <p:nvPr/>
          </p:nvSpPr>
          <p:spPr>
            <a:xfrm>
              <a:off x="7650000" y="4557600"/>
              <a:ext cx="360" cy="54000"/>
            </a:xfrm>
            <a:custGeom>
              <a:avLst/>
              <a:gdLst/>
              <a:ahLst/>
              <a:cxnLst/>
              <a:rect l="l" t="t" r="r" b="b"/>
              <a:pathLst>
                <a:path h="4576">
                  <a:moveTo>
                    <a:pt x="0" y="-4576"/>
                  </a:moveTo>
                  <a:lnTo>
                    <a:pt x="0" y="0"/>
                  </a:lnTo>
                </a:path>
              </a:pathLst>
            </a:custGeom>
            <a:noFill/>
            <a:ln w="3240">
              <a:solidFill>
                <a:srgbClr val="000000"/>
              </a:solidFill>
              <a:round/>
            </a:ln>
          </p:spPr>
          <p:style>
            <a:lnRef idx="0">
              <a:scrgbClr r="0" g="0" b="0"/>
            </a:lnRef>
            <a:fillRef idx="0">
              <a:scrgbClr r="0" g="0" b="0"/>
            </a:fillRef>
            <a:effectRef idx="0">
              <a:scrgbClr r="0" g="0" b="0"/>
            </a:effectRef>
            <a:fontRef idx="minor"/>
          </p:style>
        </p:sp>
        <p:sp>
          <p:nvSpPr>
            <p:cNvPr id="97" name="CustomShape 96"/>
            <p:cNvSpPr/>
            <p:nvPr/>
          </p:nvSpPr>
          <p:spPr>
            <a:xfrm>
              <a:off x="1900080" y="1620720"/>
              <a:ext cx="5891400" cy="3579840"/>
            </a:xfrm>
            <a:custGeom>
              <a:avLst/>
              <a:gdLst/>
              <a:ahLst/>
              <a:cxnLst/>
              <a:rect l="l" t="t" r="r" b="b"/>
              <a:pathLst>
                <a:path w="21600" h="21600">
                  <a:moveTo>
                    <a:pt x="0" y="0"/>
                  </a:moveTo>
                  <a:lnTo>
                    <a:pt x="21600" y="0"/>
                  </a:lnTo>
                  <a:lnTo>
                    <a:pt x="21600" y="21600"/>
                  </a:lnTo>
                  <a:lnTo>
                    <a:pt x="0" y="21600"/>
                  </a:lnTo>
                  <a:lnTo>
                    <a:pt x="0" y="0"/>
                  </a:lnTo>
                  <a:close/>
                </a:path>
              </a:pathLst>
            </a:custGeom>
            <a:noFill/>
            <a:ln w="3240">
              <a:solidFill>
                <a:srgbClr val="000000"/>
              </a:solidFill>
              <a:miter/>
            </a:ln>
          </p:spPr>
          <p:style>
            <a:lnRef idx="0">
              <a:scrgbClr r="0" g="0" b="0"/>
            </a:lnRef>
            <a:fillRef idx="0">
              <a:scrgbClr r="0" g="0" b="0"/>
            </a:fillRef>
            <a:effectRef idx="0">
              <a:scrgbClr r="0" g="0" b="0"/>
            </a:effectRef>
            <a:fontRef idx="minor"/>
          </p:style>
          <p:txBody>
            <a:bodyPr lIns="0" tIns="106560" rIns="0" bIns="0"/>
            <a:lstStyle/>
            <a:p>
              <a:pPr marL="880920" algn="ctr">
                <a:spcBef>
                  <a:spcPts val="836"/>
                </a:spcBef>
              </a:pPr>
              <a:r>
                <a:rPr lang="en-US" b="1" spc="-1" dirty="0">
                  <a:solidFill>
                    <a:srgbClr val="000000"/>
                  </a:solidFill>
                </a:rPr>
                <a:t>China: Imports of Recovered Paper</a:t>
              </a:r>
            </a:p>
          </p:txBody>
        </p:sp>
        <p:pic>
          <p:nvPicPr>
            <p:cNvPr id="98" name="object 98"/>
            <p:cNvPicPr/>
            <p:nvPr/>
          </p:nvPicPr>
          <p:blipFill>
            <a:blip r:embed="rId2"/>
            <a:stretch/>
          </p:blipFill>
          <p:spPr>
            <a:xfrm>
              <a:off x="2712960" y="4602240"/>
              <a:ext cx="5010120" cy="598320"/>
            </a:xfrm>
            <a:prstGeom prst="rect">
              <a:avLst/>
            </a:prstGeom>
            <a:ln>
              <a:noFill/>
            </a:ln>
          </p:spPr>
        </p:pic>
        <p:pic>
          <p:nvPicPr>
            <p:cNvPr id="99" name="object 99"/>
            <p:cNvPicPr/>
            <p:nvPr/>
          </p:nvPicPr>
          <p:blipFill>
            <a:blip r:embed="rId3"/>
            <a:stretch/>
          </p:blipFill>
          <p:spPr>
            <a:xfrm>
              <a:off x="2077920" y="2560680"/>
              <a:ext cx="336600" cy="1785960"/>
            </a:xfrm>
            <a:prstGeom prst="rect">
              <a:avLst/>
            </a:prstGeom>
            <a:ln>
              <a:noFill/>
            </a:ln>
          </p:spPr>
        </p:pic>
        <p:sp>
          <p:nvSpPr>
            <p:cNvPr id="100" name="Rectangle 99"/>
            <p:cNvSpPr/>
            <p:nvPr/>
          </p:nvSpPr>
          <p:spPr>
            <a:xfrm>
              <a:off x="1223100" y="2150879"/>
              <a:ext cx="1574375" cy="2541721"/>
            </a:xfrm>
            <a:prstGeom prst="rect">
              <a:avLst/>
            </a:prstGeom>
          </p:spPr>
          <p:txBody>
            <a:bodyPr wrap="square">
              <a:spAutoFit/>
            </a:bodyPr>
            <a:lstStyle/>
            <a:p>
              <a:pPr marL="880920" algn="ctr">
                <a:spcBef>
                  <a:spcPts val="799"/>
                </a:spcBef>
              </a:pPr>
              <a:r>
                <a:rPr lang="en-US" sz="1200" b="0" strike="noStrike" spc="-1" dirty="0" smtClean="0">
                  <a:solidFill>
                    <a:srgbClr val="000000"/>
                  </a:solidFill>
                  <a:latin typeface="Arial"/>
                </a:rPr>
                <a:t>18</a:t>
              </a:r>
            </a:p>
            <a:p>
              <a:pPr marL="880920" algn="ctr">
                <a:spcBef>
                  <a:spcPts val="462"/>
                </a:spcBef>
              </a:pPr>
              <a:r>
                <a:rPr lang="en-US" sz="1200" b="0" strike="noStrike" spc="-1" dirty="0" smtClean="0">
                  <a:solidFill>
                    <a:srgbClr val="000000"/>
                  </a:solidFill>
                  <a:latin typeface="Arial"/>
                </a:rPr>
                <a:t>16</a:t>
              </a:r>
            </a:p>
            <a:p>
              <a:pPr marL="880920" algn="ctr">
                <a:spcBef>
                  <a:spcPts val="536"/>
                </a:spcBef>
              </a:pPr>
              <a:r>
                <a:rPr lang="en-US" sz="1200" b="0" strike="noStrike" spc="-1" dirty="0" smtClean="0">
                  <a:solidFill>
                    <a:srgbClr val="000000"/>
                  </a:solidFill>
                  <a:latin typeface="Arial"/>
                </a:rPr>
                <a:t>14</a:t>
              </a:r>
            </a:p>
            <a:p>
              <a:pPr marL="880920" algn="ctr">
                <a:spcBef>
                  <a:spcPts val="462"/>
                </a:spcBef>
              </a:pPr>
              <a:r>
                <a:rPr lang="en-US" sz="1200" b="0" strike="noStrike" spc="-1" dirty="0" smtClean="0">
                  <a:solidFill>
                    <a:srgbClr val="000000"/>
                  </a:solidFill>
                  <a:latin typeface="Arial"/>
                </a:rPr>
                <a:t>12</a:t>
              </a:r>
            </a:p>
            <a:p>
              <a:pPr marL="880920" algn="ctr">
                <a:spcBef>
                  <a:spcPts val="550"/>
                </a:spcBef>
              </a:pPr>
              <a:r>
                <a:rPr lang="en-US" sz="1200" b="0" strike="noStrike" spc="-1" dirty="0" smtClean="0">
                  <a:solidFill>
                    <a:srgbClr val="000000"/>
                  </a:solidFill>
                  <a:latin typeface="Arial"/>
                </a:rPr>
                <a:t>10</a:t>
              </a:r>
            </a:p>
            <a:p>
              <a:pPr marL="880920" algn="ctr">
                <a:spcBef>
                  <a:spcPts val="462"/>
                </a:spcBef>
              </a:pPr>
              <a:r>
                <a:rPr lang="en-US" sz="1200" b="0" strike="noStrike" spc="-1" dirty="0" smtClean="0">
                  <a:solidFill>
                    <a:srgbClr val="000000"/>
                  </a:solidFill>
                  <a:latin typeface="Arial"/>
                </a:rPr>
                <a:t>8</a:t>
              </a:r>
            </a:p>
            <a:p>
              <a:pPr marL="880920" algn="ctr">
                <a:spcBef>
                  <a:spcPts val="550"/>
                </a:spcBef>
              </a:pPr>
              <a:r>
                <a:rPr lang="en-US" sz="1200" b="0" strike="noStrike" spc="-1" dirty="0" smtClean="0">
                  <a:solidFill>
                    <a:srgbClr val="000000"/>
                  </a:solidFill>
                  <a:latin typeface="Arial"/>
                </a:rPr>
                <a:t>6</a:t>
              </a:r>
            </a:p>
            <a:p>
              <a:pPr marL="880920" algn="ctr">
                <a:spcBef>
                  <a:spcPts val="462"/>
                </a:spcBef>
              </a:pPr>
              <a:r>
                <a:rPr lang="en-US" sz="1200" b="0" strike="noStrike" spc="-1" dirty="0" smtClean="0">
                  <a:solidFill>
                    <a:srgbClr val="000000"/>
                  </a:solidFill>
                  <a:latin typeface="Arial"/>
                </a:rPr>
                <a:t>4</a:t>
              </a:r>
            </a:p>
            <a:p>
              <a:pPr marL="880920" algn="ctr">
                <a:spcBef>
                  <a:spcPts val="536"/>
                </a:spcBef>
              </a:pPr>
              <a:r>
                <a:rPr lang="en-US" sz="1200" b="0" strike="noStrike" spc="-1" dirty="0" smtClean="0">
                  <a:solidFill>
                    <a:srgbClr val="000000"/>
                  </a:solidFill>
                  <a:latin typeface="Arial"/>
                </a:rPr>
                <a:t>2</a:t>
              </a:r>
            </a:p>
            <a:p>
              <a:pPr marL="880920" algn="ctr">
                <a:spcBef>
                  <a:spcPts val="462"/>
                </a:spcBef>
              </a:pPr>
              <a:r>
                <a:rPr lang="en-US" sz="1200" b="0" strike="noStrike" spc="-1" dirty="0" smtClean="0">
                  <a:solidFill>
                    <a:srgbClr val="000000"/>
                  </a:solidFill>
                  <a:latin typeface="Arial"/>
                </a:rPr>
                <a:t>0</a:t>
              </a:r>
              <a:endParaRPr lang="en-US" sz="1200" b="0" strike="noStrike" spc="-1" dirty="0">
                <a:solidFill>
                  <a:srgbClr val="000000"/>
                </a:solidFill>
                <a:latin typeface="Arial"/>
              </a:endParaRPr>
            </a:p>
          </p:txBody>
        </p:sp>
      </p:grpSp>
      <p:sp>
        <p:nvSpPr>
          <p:cNvPr id="101" name="TextShape 1"/>
          <p:cNvSpPr txBox="1"/>
          <p:nvPr/>
        </p:nvSpPr>
        <p:spPr>
          <a:xfrm>
            <a:off x="1019065" y="725831"/>
            <a:ext cx="7396200" cy="749520"/>
          </a:xfrm>
          <a:prstGeom prst="rect">
            <a:avLst/>
          </a:prstGeom>
          <a:noFill/>
          <a:ln>
            <a:noFill/>
          </a:ln>
        </p:spPr>
        <p:txBody>
          <a:bodyPr lIns="0" tIns="11160" rIns="0" bIns="0" anchor="ctr"/>
          <a:lstStyle/>
          <a:p>
            <a:pPr algn="ctr">
              <a:spcBef>
                <a:spcPts val="85"/>
              </a:spcBef>
            </a:pPr>
            <a:endParaRPr lang="en-US" sz="2000" b="1" strike="noStrike" spc="-1" dirty="0">
              <a:latin typeface="Calibri Light" charset="0"/>
              <a:ea typeface="Calibri Light" charset="0"/>
              <a:cs typeface="Calibri Light" charset="0"/>
            </a:endParaRPr>
          </a:p>
        </p:txBody>
      </p:sp>
      <p:sp>
        <p:nvSpPr>
          <p:cNvPr id="102" name="CustomShape 97"/>
          <p:cNvSpPr/>
          <p:nvPr/>
        </p:nvSpPr>
        <p:spPr>
          <a:xfrm>
            <a:off x="859595" y="5320650"/>
            <a:ext cx="7489800" cy="1227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800" rIns="0" bIns="0"/>
          <a:lstStyle/>
          <a:p>
            <a:pPr marL="296550" indent="-285750" algn="just">
              <a:spcBef>
                <a:spcPts val="85"/>
              </a:spcBef>
              <a:buFont typeface="Wingdings" charset="2"/>
              <a:buChar char="Ø"/>
            </a:pPr>
            <a:r>
              <a:rPr lang="en-US" sz="1700" b="0" strike="noStrike" spc="-1" dirty="0" err="1" smtClean="0">
                <a:solidFill>
                  <a:srgbClr val="000000"/>
                </a:solidFill>
              </a:rPr>
              <a:t>Trong</a:t>
            </a:r>
            <a:r>
              <a:rPr lang="en-US" sz="1700" b="0" strike="noStrike" spc="-1" dirty="0" smtClean="0">
                <a:solidFill>
                  <a:srgbClr val="000000"/>
                </a:solidFill>
              </a:rPr>
              <a:t> </a:t>
            </a:r>
            <a:r>
              <a:rPr lang="en-US" sz="1700" b="0" strike="noStrike" spc="-1" dirty="0" err="1">
                <a:solidFill>
                  <a:srgbClr val="000000"/>
                </a:solidFill>
              </a:rPr>
              <a:t>năm</a:t>
            </a:r>
            <a:r>
              <a:rPr lang="en-US" sz="1700" b="0" strike="noStrike" spc="-1" dirty="0">
                <a:solidFill>
                  <a:srgbClr val="000000"/>
                </a:solidFill>
              </a:rPr>
              <a:t> 2004, </a:t>
            </a:r>
            <a:r>
              <a:rPr lang="en-US" sz="1700" b="0" strike="noStrike" spc="-1" dirty="0" smtClean="0">
                <a:solidFill>
                  <a:srgbClr val="000000"/>
                </a:solidFill>
              </a:rPr>
              <a:t>Canada </a:t>
            </a:r>
            <a:r>
              <a:rPr lang="en-US" sz="1700" b="0" strike="noStrike" spc="-1" dirty="0" err="1" smtClean="0">
                <a:solidFill>
                  <a:srgbClr val="000000"/>
                </a:solidFill>
              </a:rPr>
              <a:t>là</a:t>
            </a:r>
            <a:r>
              <a:rPr lang="en-US" sz="1700" b="0" strike="noStrike" spc="-1" dirty="0" smtClean="0">
                <a:solidFill>
                  <a:srgbClr val="000000"/>
                </a:solidFill>
              </a:rPr>
              <a:t> n</a:t>
            </a:r>
            <a:r>
              <a:rPr lang="vi-VN" sz="1700" b="0" strike="noStrike" spc="-1" dirty="0" smtClean="0">
                <a:solidFill>
                  <a:srgbClr val="000000"/>
                </a:solidFill>
              </a:rPr>
              <a:t>ư</a:t>
            </a:r>
            <a:r>
              <a:rPr lang="en-US" sz="1700" b="0" strike="noStrike" spc="-1" dirty="0" err="1">
                <a:solidFill>
                  <a:srgbClr val="000000"/>
                </a:solidFill>
              </a:rPr>
              <a:t>ớc</a:t>
            </a:r>
            <a:r>
              <a:rPr lang="en-US" sz="1700" b="0" strike="noStrike" spc="-1" dirty="0">
                <a:solidFill>
                  <a:srgbClr val="000000"/>
                </a:solidFill>
              </a:rPr>
              <a:t> </a:t>
            </a:r>
            <a:r>
              <a:rPr lang="en-US" sz="1700" b="0" strike="noStrike" spc="-1" dirty="0" err="1">
                <a:solidFill>
                  <a:srgbClr val="000000"/>
                </a:solidFill>
              </a:rPr>
              <a:t>nhập</a:t>
            </a:r>
            <a:r>
              <a:rPr lang="en-US" sz="1700" b="0" strike="noStrike" spc="-1" dirty="0">
                <a:solidFill>
                  <a:srgbClr val="000000"/>
                </a:solidFill>
              </a:rPr>
              <a:t> </a:t>
            </a:r>
            <a:r>
              <a:rPr lang="en-US" sz="1700" b="0" strike="noStrike" spc="-1" dirty="0" err="1">
                <a:solidFill>
                  <a:srgbClr val="000000"/>
                </a:solidFill>
              </a:rPr>
              <a:t>khẩu</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thu</a:t>
            </a:r>
            <a:r>
              <a:rPr lang="en-US" sz="1700" b="0" strike="noStrike" spc="-1" dirty="0">
                <a:solidFill>
                  <a:srgbClr val="000000"/>
                </a:solidFill>
              </a:rPr>
              <a:t> </a:t>
            </a:r>
            <a:r>
              <a:rPr lang="en-US" sz="1700" b="0" strike="noStrike" spc="-1" dirty="0" err="1">
                <a:solidFill>
                  <a:srgbClr val="000000"/>
                </a:solidFill>
              </a:rPr>
              <a:t>hồi</a:t>
            </a:r>
            <a:r>
              <a:rPr lang="en-US" sz="1700" b="0" strike="noStrike" spc="-1" dirty="0">
                <a:solidFill>
                  <a:srgbClr val="000000"/>
                </a:solidFill>
              </a:rPr>
              <a:t> </a:t>
            </a:r>
            <a:r>
              <a:rPr lang="en-US" sz="1700" b="0" strike="noStrike" spc="-1" dirty="0" err="1">
                <a:solidFill>
                  <a:srgbClr val="000000"/>
                </a:solidFill>
              </a:rPr>
              <a:t>đứng</a:t>
            </a:r>
            <a:r>
              <a:rPr lang="en-US" sz="1700" b="0" strike="noStrike" spc="-1" dirty="0">
                <a:solidFill>
                  <a:srgbClr val="000000"/>
                </a:solidFill>
              </a:rPr>
              <a:t> </a:t>
            </a:r>
            <a:r>
              <a:rPr lang="en-US" sz="1700" b="0" strike="noStrike" spc="-1" dirty="0" err="1">
                <a:solidFill>
                  <a:srgbClr val="000000"/>
                </a:solidFill>
              </a:rPr>
              <a:t>thứ</a:t>
            </a:r>
            <a:r>
              <a:rPr lang="en-US" sz="1700" b="0" strike="noStrike" spc="-1" dirty="0">
                <a:solidFill>
                  <a:srgbClr val="000000"/>
                </a:solidFill>
              </a:rPr>
              <a:t> 2 </a:t>
            </a:r>
            <a:r>
              <a:rPr lang="en-US" sz="1700" b="0" strike="noStrike" spc="-1" dirty="0" err="1">
                <a:solidFill>
                  <a:srgbClr val="000000"/>
                </a:solidFill>
              </a:rPr>
              <a:t>thế</a:t>
            </a:r>
            <a:r>
              <a:rPr lang="en-US" sz="1700" b="0" strike="noStrike" spc="-1" dirty="0">
                <a:solidFill>
                  <a:srgbClr val="000000"/>
                </a:solidFill>
              </a:rPr>
              <a:t> </a:t>
            </a:r>
            <a:r>
              <a:rPr lang="en-US" sz="1700" b="0" strike="noStrike" spc="-1" dirty="0" err="1" smtClean="0">
                <a:solidFill>
                  <a:srgbClr val="000000"/>
                </a:solidFill>
              </a:rPr>
              <a:t>giới</a:t>
            </a:r>
            <a:r>
              <a:rPr lang="en-US" sz="1700" b="0" strike="noStrike" spc="-1" dirty="0" smtClean="0">
                <a:solidFill>
                  <a:srgbClr val="000000"/>
                </a:solidFill>
              </a:rPr>
              <a:t>, </a:t>
            </a:r>
            <a:r>
              <a:rPr lang="en-US" sz="1700" b="0" strike="noStrike" spc="-1" dirty="0" err="1">
                <a:solidFill>
                  <a:srgbClr val="000000"/>
                </a:solidFill>
              </a:rPr>
              <a:t>chỉ</a:t>
            </a:r>
            <a:r>
              <a:rPr lang="en-US" sz="1700" b="0" strike="noStrike" spc="-1" dirty="0">
                <a:solidFill>
                  <a:srgbClr val="000000"/>
                </a:solidFill>
              </a:rPr>
              <a:t> </a:t>
            </a:r>
            <a:r>
              <a:rPr lang="en-US" sz="1700" b="0" strike="noStrike" spc="-1" dirty="0" err="1">
                <a:solidFill>
                  <a:srgbClr val="000000"/>
                </a:solidFill>
              </a:rPr>
              <a:t>nhập</a:t>
            </a:r>
            <a:r>
              <a:rPr lang="en-US" sz="1700" b="0" strike="noStrike" spc="-1" dirty="0">
                <a:solidFill>
                  <a:srgbClr val="000000"/>
                </a:solidFill>
              </a:rPr>
              <a:t> 2.4 </a:t>
            </a:r>
            <a:r>
              <a:rPr lang="en-US" sz="1700" b="0" strike="noStrike" spc="-1" dirty="0" err="1">
                <a:solidFill>
                  <a:srgbClr val="000000"/>
                </a:solidFill>
              </a:rPr>
              <a:t>triệu</a:t>
            </a:r>
            <a:r>
              <a:rPr lang="en-US" sz="1700" b="0" strike="noStrike" spc="-1" dirty="0">
                <a:solidFill>
                  <a:srgbClr val="000000"/>
                </a:solidFill>
              </a:rPr>
              <a:t> </a:t>
            </a:r>
            <a:r>
              <a:rPr lang="en-US" sz="1700" b="0" strike="noStrike" spc="-1" dirty="0" err="1">
                <a:solidFill>
                  <a:srgbClr val="000000"/>
                </a:solidFill>
              </a:rPr>
              <a:t>tấn</a:t>
            </a:r>
            <a:r>
              <a:rPr lang="en-US" sz="1700" b="0" strike="noStrike" spc="-1" dirty="0">
                <a:solidFill>
                  <a:srgbClr val="000000"/>
                </a:solidFill>
              </a:rPr>
              <a:t>. </a:t>
            </a:r>
            <a:endParaRPr lang="en-US" sz="1700" b="0" strike="noStrike" spc="-1" dirty="0" smtClean="0">
              <a:solidFill>
                <a:srgbClr val="000000"/>
              </a:solidFill>
            </a:endParaRPr>
          </a:p>
          <a:p>
            <a:pPr marL="296550" indent="-285750" algn="just">
              <a:spcBef>
                <a:spcPts val="85"/>
              </a:spcBef>
              <a:buFont typeface="Wingdings" charset="2"/>
              <a:buChar char="Ø"/>
            </a:pPr>
            <a:r>
              <a:rPr lang="en-US" sz="1700" b="0" strike="noStrike" spc="-1" dirty="0" err="1" smtClean="0">
                <a:solidFill>
                  <a:srgbClr val="000000"/>
                </a:solidFill>
              </a:rPr>
              <a:t>Mỹ</a:t>
            </a:r>
            <a:r>
              <a:rPr lang="en-US" sz="1700" b="0" strike="noStrike" spc="-1" dirty="0" smtClean="0">
                <a:solidFill>
                  <a:srgbClr val="000000"/>
                </a:solidFill>
              </a:rPr>
              <a:t> </a:t>
            </a:r>
            <a:r>
              <a:rPr lang="en-US" sz="1700" b="0" strike="noStrike" spc="-1" dirty="0" err="1">
                <a:solidFill>
                  <a:srgbClr val="000000"/>
                </a:solidFill>
              </a:rPr>
              <a:t>cung</a:t>
            </a:r>
            <a:r>
              <a:rPr lang="en-US" sz="1700" b="0" strike="noStrike" spc="-1" dirty="0">
                <a:solidFill>
                  <a:srgbClr val="000000"/>
                </a:solidFill>
              </a:rPr>
              <a:t> </a:t>
            </a:r>
            <a:r>
              <a:rPr lang="en-US" sz="1700" b="0" strike="noStrike" spc="-1" dirty="0" err="1">
                <a:solidFill>
                  <a:srgbClr val="000000"/>
                </a:solidFill>
              </a:rPr>
              <a:t>cấp</a:t>
            </a:r>
            <a:r>
              <a:rPr lang="en-US" sz="1700" b="0" strike="noStrike" spc="-1" dirty="0">
                <a:solidFill>
                  <a:srgbClr val="000000"/>
                </a:solidFill>
              </a:rPr>
              <a:t> </a:t>
            </a:r>
            <a:r>
              <a:rPr lang="en-US" sz="1700" b="0" strike="noStrike" spc="-1" dirty="0" err="1">
                <a:solidFill>
                  <a:srgbClr val="000000"/>
                </a:solidFill>
              </a:rPr>
              <a:t>khoảng</a:t>
            </a:r>
            <a:r>
              <a:rPr lang="en-US" sz="1700" b="0" strike="noStrike" spc="-1" dirty="0">
                <a:solidFill>
                  <a:srgbClr val="000000"/>
                </a:solidFill>
              </a:rPr>
              <a:t> 50% </a:t>
            </a:r>
            <a:r>
              <a:rPr lang="en-US" sz="1700" b="0" strike="noStrike" spc="-1" dirty="0" err="1">
                <a:solidFill>
                  <a:srgbClr val="000000"/>
                </a:solidFill>
              </a:rPr>
              <a:t>nhu</a:t>
            </a:r>
            <a:r>
              <a:rPr lang="en-US" sz="1700" b="0" strike="noStrike" spc="-1" dirty="0">
                <a:solidFill>
                  <a:srgbClr val="000000"/>
                </a:solidFill>
              </a:rPr>
              <a:t> </a:t>
            </a:r>
            <a:r>
              <a:rPr lang="en-US" sz="1700" b="0" strike="noStrike" spc="-1" dirty="0" err="1">
                <a:solidFill>
                  <a:srgbClr val="000000"/>
                </a:solidFill>
              </a:rPr>
              <a:t>cầu</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thu</a:t>
            </a:r>
            <a:r>
              <a:rPr lang="en-US" sz="1700" b="0" strike="noStrike" spc="-1" dirty="0">
                <a:solidFill>
                  <a:srgbClr val="000000"/>
                </a:solidFill>
              </a:rPr>
              <a:t> </a:t>
            </a:r>
            <a:r>
              <a:rPr lang="en-US" sz="1700" b="0" strike="noStrike" spc="-1" dirty="0" err="1">
                <a:solidFill>
                  <a:srgbClr val="000000"/>
                </a:solidFill>
              </a:rPr>
              <a:t>hồi</a:t>
            </a:r>
            <a:r>
              <a:rPr lang="en-US" sz="1700" b="0" strike="noStrike" spc="-1" dirty="0">
                <a:solidFill>
                  <a:srgbClr val="000000"/>
                </a:solidFill>
              </a:rPr>
              <a:t> </a:t>
            </a:r>
            <a:r>
              <a:rPr lang="en-US" sz="1700" b="0" strike="noStrike" spc="-1" dirty="0" err="1">
                <a:solidFill>
                  <a:srgbClr val="000000"/>
                </a:solidFill>
              </a:rPr>
              <a:t>của</a:t>
            </a:r>
            <a:r>
              <a:rPr lang="en-US" sz="1700" b="0" strike="noStrike" spc="-1" dirty="0">
                <a:solidFill>
                  <a:srgbClr val="000000"/>
                </a:solidFill>
              </a:rPr>
              <a:t> </a:t>
            </a:r>
            <a:r>
              <a:rPr lang="en-US" sz="1700" b="0" strike="noStrike" spc="-1" dirty="0" err="1">
                <a:solidFill>
                  <a:srgbClr val="000000"/>
                </a:solidFill>
              </a:rPr>
              <a:t>Trung</a:t>
            </a:r>
            <a:r>
              <a:rPr lang="en-US" sz="1700" b="0" strike="noStrike" spc="-1" dirty="0">
                <a:solidFill>
                  <a:srgbClr val="000000"/>
                </a:solidFill>
              </a:rPr>
              <a:t> </a:t>
            </a:r>
            <a:r>
              <a:rPr lang="en-US" sz="1700" b="0" strike="noStrike" spc="-1" dirty="0" err="1">
                <a:solidFill>
                  <a:srgbClr val="000000"/>
                </a:solidFill>
              </a:rPr>
              <a:t>Quốc</a:t>
            </a:r>
            <a:r>
              <a:rPr lang="en-US" sz="1700" b="0" strike="noStrike" spc="-1" dirty="0">
                <a:solidFill>
                  <a:srgbClr val="000000"/>
                </a:solidFill>
              </a:rPr>
              <a:t>, </a:t>
            </a:r>
            <a:r>
              <a:rPr lang="en-US" sz="1700" b="0" strike="noStrike" spc="-1" dirty="0" err="1">
                <a:solidFill>
                  <a:srgbClr val="000000"/>
                </a:solidFill>
              </a:rPr>
              <a:t>Nhật</a:t>
            </a:r>
            <a:r>
              <a:rPr lang="en-US" sz="1700" b="0" strike="noStrike" spc="-1" dirty="0">
                <a:solidFill>
                  <a:srgbClr val="000000"/>
                </a:solidFill>
              </a:rPr>
              <a:t> </a:t>
            </a:r>
            <a:r>
              <a:rPr lang="en-US" sz="1700" b="0" strike="noStrike" spc="-1" dirty="0" err="1">
                <a:solidFill>
                  <a:srgbClr val="000000"/>
                </a:solidFill>
              </a:rPr>
              <a:t>đứng</a:t>
            </a:r>
            <a:r>
              <a:rPr lang="en-US" sz="1700" b="0" strike="noStrike" spc="-1" dirty="0">
                <a:solidFill>
                  <a:srgbClr val="000000"/>
                </a:solidFill>
              </a:rPr>
              <a:t> </a:t>
            </a:r>
            <a:r>
              <a:rPr lang="en-US" sz="1700" b="0" strike="noStrike" spc="-1" dirty="0" err="1">
                <a:solidFill>
                  <a:srgbClr val="000000"/>
                </a:solidFill>
              </a:rPr>
              <a:t>thứ</a:t>
            </a:r>
            <a:r>
              <a:rPr lang="en-US" sz="1700" b="0" strike="noStrike" spc="-1" dirty="0">
                <a:solidFill>
                  <a:srgbClr val="000000"/>
                </a:solidFill>
              </a:rPr>
              <a:t> 2. </a:t>
            </a:r>
            <a:endParaRPr lang="en-US" sz="1700" b="0" strike="noStrike" spc="-1" dirty="0" smtClean="0">
              <a:solidFill>
                <a:srgbClr val="000000"/>
              </a:solidFill>
            </a:endParaRPr>
          </a:p>
          <a:p>
            <a:pPr marL="296550" indent="-285750" algn="just">
              <a:spcBef>
                <a:spcPts val="85"/>
              </a:spcBef>
              <a:buFont typeface="Wingdings" charset="2"/>
              <a:buChar char="Ø"/>
            </a:pPr>
            <a:r>
              <a:rPr lang="en-US" sz="1700" b="0" strike="noStrike" spc="-1" dirty="0" smtClean="0">
                <a:solidFill>
                  <a:srgbClr val="000000"/>
                </a:solidFill>
              </a:rPr>
              <a:t>C</a:t>
            </a:r>
            <a:r>
              <a:rPr lang="vi-VN" sz="1700" b="0" strike="noStrike" spc="-1" dirty="0">
                <a:solidFill>
                  <a:srgbClr val="000000"/>
                </a:solidFill>
              </a:rPr>
              <a:t>ư</a:t>
            </a:r>
            <a:r>
              <a:rPr lang="en-US" sz="1700" b="0" strike="noStrike" spc="-1" dirty="0" err="1">
                <a:solidFill>
                  <a:srgbClr val="000000"/>
                </a:solidFill>
              </a:rPr>
              <a:t>ớc</a:t>
            </a:r>
            <a:r>
              <a:rPr lang="en-US" sz="1700" b="0" strike="noStrike" spc="-1" dirty="0">
                <a:solidFill>
                  <a:srgbClr val="000000"/>
                </a:solidFill>
              </a:rPr>
              <a:t> </a:t>
            </a:r>
            <a:r>
              <a:rPr lang="en-US" sz="1700" b="0" strike="noStrike" spc="-1" dirty="0" err="1">
                <a:solidFill>
                  <a:srgbClr val="000000"/>
                </a:solidFill>
              </a:rPr>
              <a:t>vận</a:t>
            </a:r>
            <a:r>
              <a:rPr lang="en-US" sz="1700" b="0" strike="noStrike" spc="-1" dirty="0">
                <a:solidFill>
                  <a:srgbClr val="000000"/>
                </a:solidFill>
              </a:rPr>
              <a:t> </a:t>
            </a:r>
            <a:r>
              <a:rPr lang="en-US" sz="1700" b="0" strike="noStrike" spc="-1" dirty="0" err="1">
                <a:solidFill>
                  <a:srgbClr val="000000"/>
                </a:solidFill>
              </a:rPr>
              <a:t>chuyển</a:t>
            </a:r>
            <a:r>
              <a:rPr lang="en-US" sz="1700" b="0" strike="noStrike" spc="-1" dirty="0">
                <a:solidFill>
                  <a:srgbClr val="000000"/>
                </a:solidFill>
              </a:rPr>
              <a:t> containers </a:t>
            </a:r>
            <a:r>
              <a:rPr lang="en-US" sz="1700" b="0" strike="noStrike" spc="-1" dirty="0" err="1">
                <a:solidFill>
                  <a:srgbClr val="000000"/>
                </a:solidFill>
              </a:rPr>
              <a:t>đến</a:t>
            </a:r>
            <a:r>
              <a:rPr lang="en-US" sz="1700" b="0" strike="noStrike" spc="-1" dirty="0">
                <a:solidFill>
                  <a:srgbClr val="000000"/>
                </a:solidFill>
              </a:rPr>
              <a:t> </a:t>
            </a:r>
            <a:r>
              <a:rPr lang="en-US" sz="1700" b="0" strike="noStrike" spc="-1" dirty="0" err="1">
                <a:solidFill>
                  <a:srgbClr val="000000"/>
                </a:solidFill>
              </a:rPr>
              <a:t>Trung</a:t>
            </a:r>
            <a:r>
              <a:rPr lang="en-US" sz="1700" b="0" strike="noStrike" spc="-1" dirty="0">
                <a:solidFill>
                  <a:srgbClr val="000000"/>
                </a:solidFill>
              </a:rPr>
              <a:t> </a:t>
            </a:r>
            <a:r>
              <a:rPr lang="en-US" sz="1700" b="0" strike="noStrike" spc="-1" dirty="0" err="1">
                <a:solidFill>
                  <a:srgbClr val="000000"/>
                </a:solidFill>
              </a:rPr>
              <a:t>Quốc</a:t>
            </a:r>
            <a:r>
              <a:rPr lang="en-US" sz="1700" b="0" strike="noStrike" spc="-1" dirty="0">
                <a:solidFill>
                  <a:srgbClr val="000000"/>
                </a:solidFill>
              </a:rPr>
              <a:t> </a:t>
            </a:r>
            <a:r>
              <a:rPr lang="en-US" sz="1700" b="0" strike="noStrike" spc="-1" dirty="0" err="1">
                <a:solidFill>
                  <a:srgbClr val="000000"/>
                </a:solidFill>
              </a:rPr>
              <a:t>thấp</a:t>
            </a:r>
            <a:r>
              <a:rPr lang="en-US" sz="1700" b="0" strike="noStrike" spc="-1" dirty="0">
                <a:solidFill>
                  <a:srgbClr val="000000"/>
                </a:solidFill>
              </a:rPr>
              <a:t> </a:t>
            </a:r>
            <a:r>
              <a:rPr lang="en-US" sz="1700" b="0" strike="noStrike" spc="-1" dirty="0" err="1">
                <a:solidFill>
                  <a:srgbClr val="000000"/>
                </a:solidFill>
              </a:rPr>
              <a:t>tạo</a:t>
            </a:r>
            <a:r>
              <a:rPr lang="en-US" sz="1700" b="0" strike="noStrike" spc="-1" dirty="0">
                <a:solidFill>
                  <a:srgbClr val="000000"/>
                </a:solidFill>
              </a:rPr>
              <a:t> </a:t>
            </a:r>
            <a:r>
              <a:rPr lang="en-US" sz="1700" b="0" strike="noStrike" spc="-1" dirty="0" err="1">
                <a:solidFill>
                  <a:srgbClr val="000000"/>
                </a:solidFill>
              </a:rPr>
              <a:t>thuận</a:t>
            </a:r>
            <a:r>
              <a:rPr lang="en-US" sz="1700" b="0" strike="noStrike" spc="-1" dirty="0">
                <a:solidFill>
                  <a:srgbClr val="000000"/>
                </a:solidFill>
              </a:rPr>
              <a:t> </a:t>
            </a:r>
            <a:r>
              <a:rPr lang="en-US" sz="1700" b="0" strike="noStrike" spc="-1" dirty="0" err="1">
                <a:solidFill>
                  <a:srgbClr val="000000"/>
                </a:solidFill>
              </a:rPr>
              <a:t>lợi</a:t>
            </a:r>
            <a:r>
              <a:rPr lang="en-US" sz="1700" b="0" strike="noStrike" spc="-1" dirty="0">
                <a:solidFill>
                  <a:srgbClr val="000000"/>
                </a:solidFill>
              </a:rPr>
              <a:t> </a:t>
            </a:r>
            <a:r>
              <a:rPr lang="en-US" sz="1700" b="0" strike="noStrike" spc="-1" dirty="0" err="1">
                <a:solidFill>
                  <a:srgbClr val="000000"/>
                </a:solidFill>
              </a:rPr>
              <a:t>cho</a:t>
            </a:r>
            <a:r>
              <a:rPr lang="en-US" sz="1700" b="0" strike="noStrike" spc="-1" dirty="0">
                <a:solidFill>
                  <a:srgbClr val="000000"/>
                </a:solidFill>
              </a:rPr>
              <a:t> </a:t>
            </a:r>
            <a:r>
              <a:rPr lang="en-US" sz="1700" b="0" strike="noStrike" spc="-1" dirty="0" err="1">
                <a:solidFill>
                  <a:srgbClr val="000000"/>
                </a:solidFill>
              </a:rPr>
              <a:t>việc</a:t>
            </a:r>
            <a:r>
              <a:rPr lang="en-US" sz="1700" b="0" strike="noStrike" spc="-1" dirty="0">
                <a:solidFill>
                  <a:srgbClr val="000000"/>
                </a:solidFill>
              </a:rPr>
              <a:t> </a:t>
            </a:r>
            <a:r>
              <a:rPr lang="en-US" sz="1700" b="0" strike="noStrike" spc="-1" dirty="0" err="1">
                <a:solidFill>
                  <a:srgbClr val="000000"/>
                </a:solidFill>
              </a:rPr>
              <a:t>buôn</a:t>
            </a:r>
            <a:r>
              <a:rPr lang="en-US" sz="1700" b="0" strike="noStrike" spc="-1" dirty="0">
                <a:solidFill>
                  <a:srgbClr val="000000"/>
                </a:solidFill>
              </a:rPr>
              <a:t> </a:t>
            </a:r>
            <a:r>
              <a:rPr lang="en-US" sz="1700" b="0" strike="noStrike" spc="-1" dirty="0" err="1">
                <a:solidFill>
                  <a:srgbClr val="000000"/>
                </a:solidFill>
              </a:rPr>
              <a:t>bán</a:t>
            </a:r>
            <a:r>
              <a:rPr lang="en-US" sz="1700" b="0" strike="noStrike" spc="-1" dirty="0">
                <a:solidFill>
                  <a:srgbClr val="000000"/>
                </a:solidFill>
              </a:rPr>
              <a:t>, </a:t>
            </a:r>
            <a:r>
              <a:rPr lang="en-US" sz="1700" b="0" strike="noStrike" spc="-1" dirty="0" err="1">
                <a:solidFill>
                  <a:srgbClr val="000000"/>
                </a:solidFill>
              </a:rPr>
              <a:t>và</a:t>
            </a:r>
            <a:r>
              <a:rPr lang="en-US" sz="1700" b="0" strike="noStrike" spc="-1" dirty="0">
                <a:solidFill>
                  <a:srgbClr val="000000"/>
                </a:solidFill>
              </a:rPr>
              <a:t> chi </a:t>
            </a:r>
            <a:r>
              <a:rPr lang="en-US" sz="1700" b="0" strike="noStrike" spc="-1" dirty="0" err="1">
                <a:solidFill>
                  <a:srgbClr val="000000"/>
                </a:solidFill>
              </a:rPr>
              <a:t>phí</a:t>
            </a:r>
            <a:r>
              <a:rPr lang="en-US" sz="1700" b="0" strike="noStrike" spc="-1" dirty="0">
                <a:solidFill>
                  <a:srgbClr val="000000"/>
                </a:solidFill>
              </a:rPr>
              <a:t> </a:t>
            </a:r>
            <a:r>
              <a:rPr lang="en-US" sz="1700" b="0" strike="noStrike" spc="-1" dirty="0" err="1">
                <a:solidFill>
                  <a:srgbClr val="000000"/>
                </a:solidFill>
              </a:rPr>
              <a:t>nhân</a:t>
            </a:r>
            <a:r>
              <a:rPr lang="en-US" sz="1700" b="0" strike="noStrike" spc="-1" dirty="0">
                <a:solidFill>
                  <a:srgbClr val="000000"/>
                </a:solidFill>
              </a:rPr>
              <a:t> </a:t>
            </a:r>
            <a:r>
              <a:rPr lang="en-US" sz="1700" b="0" strike="noStrike" spc="-1" dirty="0" err="1">
                <a:solidFill>
                  <a:srgbClr val="000000"/>
                </a:solidFill>
              </a:rPr>
              <a:t>công</a:t>
            </a:r>
            <a:r>
              <a:rPr lang="en-US" sz="1700" b="0" strike="noStrike" spc="-1" dirty="0">
                <a:solidFill>
                  <a:srgbClr val="000000"/>
                </a:solidFill>
              </a:rPr>
              <a:t> </a:t>
            </a:r>
            <a:r>
              <a:rPr lang="en-US" sz="1700" b="0" strike="noStrike" spc="-1" dirty="0" err="1">
                <a:solidFill>
                  <a:srgbClr val="000000"/>
                </a:solidFill>
              </a:rPr>
              <a:t>thấp</a:t>
            </a:r>
            <a:r>
              <a:rPr lang="en-US" sz="1700" b="0" strike="noStrike" spc="-1" dirty="0">
                <a:solidFill>
                  <a:srgbClr val="000000"/>
                </a:solidFill>
              </a:rPr>
              <a:t> </a:t>
            </a:r>
            <a:r>
              <a:rPr lang="en-US" sz="1700" b="0" strike="noStrike" spc="-1" dirty="0" err="1">
                <a:solidFill>
                  <a:srgbClr val="000000"/>
                </a:solidFill>
              </a:rPr>
              <a:t>cho</a:t>
            </a:r>
            <a:r>
              <a:rPr lang="en-US" sz="1700" b="0" strike="noStrike" spc="-1" dirty="0">
                <a:solidFill>
                  <a:srgbClr val="000000"/>
                </a:solidFill>
              </a:rPr>
              <a:t> </a:t>
            </a:r>
            <a:r>
              <a:rPr lang="en-US" sz="1700" b="0" strike="noStrike" spc="-1" dirty="0" err="1">
                <a:solidFill>
                  <a:srgbClr val="000000"/>
                </a:solidFill>
              </a:rPr>
              <a:t>phép</a:t>
            </a:r>
            <a:r>
              <a:rPr lang="en-US" sz="1700" b="0" strike="noStrike" spc="-1" dirty="0">
                <a:solidFill>
                  <a:srgbClr val="000000"/>
                </a:solidFill>
              </a:rPr>
              <a:t> </a:t>
            </a:r>
            <a:r>
              <a:rPr lang="en-US" sz="1700" b="0" strike="noStrike" spc="-1" dirty="0" err="1">
                <a:solidFill>
                  <a:srgbClr val="000000"/>
                </a:solidFill>
              </a:rPr>
              <a:t>thực</a:t>
            </a:r>
            <a:r>
              <a:rPr lang="en-US" sz="1700" b="0" strike="noStrike" spc="-1" dirty="0">
                <a:solidFill>
                  <a:srgbClr val="000000"/>
                </a:solidFill>
              </a:rPr>
              <a:t> </a:t>
            </a:r>
            <a:r>
              <a:rPr lang="en-US" sz="1700" b="0" strike="noStrike" spc="-1" dirty="0" err="1">
                <a:solidFill>
                  <a:srgbClr val="000000"/>
                </a:solidFill>
              </a:rPr>
              <a:t>hiện</a:t>
            </a:r>
            <a:r>
              <a:rPr lang="en-US" sz="1700" b="0" strike="noStrike" spc="-1" dirty="0">
                <a:solidFill>
                  <a:srgbClr val="000000"/>
                </a:solidFill>
              </a:rPr>
              <a:t> </a:t>
            </a:r>
            <a:r>
              <a:rPr lang="en-US" sz="1700" b="0" strike="noStrike" spc="-1" dirty="0" err="1">
                <a:solidFill>
                  <a:srgbClr val="000000"/>
                </a:solidFill>
              </a:rPr>
              <a:t>phân</a:t>
            </a:r>
            <a:r>
              <a:rPr lang="en-US" sz="1700" b="0" strike="noStrike" spc="-1" dirty="0">
                <a:solidFill>
                  <a:srgbClr val="000000"/>
                </a:solidFill>
              </a:rPr>
              <a:t> </a:t>
            </a:r>
            <a:r>
              <a:rPr lang="en-US" sz="1700" b="0" strike="noStrike" spc="-1" dirty="0" err="1">
                <a:solidFill>
                  <a:srgbClr val="000000"/>
                </a:solidFill>
              </a:rPr>
              <a:t>loại</a:t>
            </a:r>
            <a:r>
              <a:rPr lang="en-US" sz="1700" b="0" strike="noStrike" spc="-1" dirty="0">
                <a:solidFill>
                  <a:srgbClr val="000000"/>
                </a:solidFill>
              </a:rPr>
              <a:t> </a:t>
            </a:r>
            <a:r>
              <a:rPr lang="en-US" sz="1700" b="0" strike="noStrike" spc="-1" dirty="0" err="1">
                <a:solidFill>
                  <a:srgbClr val="000000"/>
                </a:solidFill>
              </a:rPr>
              <a:t>tốt</a:t>
            </a:r>
            <a:r>
              <a:rPr lang="en-US" sz="1700" b="0" strike="noStrike" spc="-1" dirty="0">
                <a:solidFill>
                  <a:srgbClr val="000000"/>
                </a:solidFill>
              </a:rPr>
              <a:t> h</a:t>
            </a:r>
            <a:r>
              <a:rPr lang="vi-VN" sz="1700" b="0" strike="noStrike" spc="-1" dirty="0">
                <a:solidFill>
                  <a:srgbClr val="000000"/>
                </a:solidFill>
              </a:rPr>
              <a:t>ơ</a:t>
            </a:r>
            <a:r>
              <a:rPr lang="en-US" sz="1700" b="0" strike="noStrike" spc="-1" dirty="0">
                <a:solidFill>
                  <a:srgbClr val="000000"/>
                </a:solidFill>
              </a:rPr>
              <a:t>n.</a:t>
            </a:r>
          </a:p>
        </p:txBody>
      </p:sp>
      <p:sp>
        <p:nvSpPr>
          <p:cNvPr id="103" name="CustomShape 98"/>
          <p:cNvSpPr/>
          <p:nvPr/>
        </p:nvSpPr>
        <p:spPr>
          <a:xfrm>
            <a:off x="6323675" y="5116991"/>
            <a:ext cx="2025720" cy="328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800" rIns="0" bIns="0"/>
          <a:lstStyle/>
          <a:p>
            <a:pPr marL="10800">
              <a:spcBef>
                <a:spcPts val="85"/>
              </a:spcBef>
            </a:pPr>
            <a:r>
              <a:rPr lang="en-US" sz="1400" spc="-1" dirty="0" smtClean="0">
                <a:solidFill>
                  <a:srgbClr val="000000"/>
                </a:solidFill>
              </a:rPr>
              <a:t>Source</a:t>
            </a:r>
            <a:r>
              <a:rPr lang="en-US" sz="1400" b="0" strike="noStrike" spc="-1" dirty="0" smtClean="0">
                <a:solidFill>
                  <a:srgbClr val="000000"/>
                </a:solidFill>
              </a:rPr>
              <a:t>:  </a:t>
            </a:r>
            <a:r>
              <a:rPr lang="en-US" sz="1400" b="0" strike="noStrike" spc="-1" dirty="0">
                <a:solidFill>
                  <a:srgbClr val="000000"/>
                </a:solidFill>
              </a:rPr>
              <a:t>Global Trade  Atlas</a:t>
            </a:r>
          </a:p>
        </p:txBody>
      </p:sp>
      <p:sp>
        <p:nvSpPr>
          <p:cNvPr id="104" name="Rectangle 103"/>
          <p:cNvSpPr/>
          <p:nvPr/>
        </p:nvSpPr>
        <p:spPr>
          <a:xfrm>
            <a:off x="556930" y="305742"/>
            <a:ext cx="8095129" cy="830997"/>
          </a:xfrm>
          <a:prstGeom prst="rect">
            <a:avLst/>
          </a:prstGeom>
          <a:solidFill>
            <a:srgbClr val="336B84"/>
          </a:solidFill>
        </p:spPr>
        <p:txBody>
          <a:bodyPr wrap="square">
            <a:spAutoFit/>
          </a:bodyPr>
          <a:lstStyle/>
          <a:p>
            <a:pPr algn="ctr"/>
            <a:r>
              <a:rPr lang="en-US" sz="2400" b="1" spc="-1" dirty="0" smtClean="0">
                <a:solidFill>
                  <a:schemeClr val="bg1"/>
                </a:solidFill>
                <a:latin typeface="+mj-lt"/>
              </a:rPr>
              <a:t>TRUNG QUỐC THỐNG TRỊ THƯƠNG MẠI TOÀN CẦU VỀ GIẤY THU HỒI</a:t>
            </a:r>
            <a:endParaRPr lang="en-US" sz="2400" b="1" spc="-1" dirty="0">
              <a:solidFill>
                <a:schemeClr val="bg1"/>
              </a:solidFill>
              <a:latin typeface="+mj-lt"/>
            </a:endParaRPr>
          </a:p>
        </p:txBody>
      </p:sp>
    </p:spTree>
    <p:extLst>
      <p:ext uri="{BB962C8B-B14F-4D97-AF65-F5344CB8AC3E}">
        <p14:creationId xmlns:p14="http://schemas.microsoft.com/office/powerpoint/2010/main" val="580580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TextShape 1"/>
          <p:cNvSpPr txBox="1"/>
          <p:nvPr/>
        </p:nvSpPr>
        <p:spPr>
          <a:xfrm>
            <a:off x="349052" y="1503618"/>
            <a:ext cx="8640720" cy="377640"/>
          </a:xfrm>
          <a:prstGeom prst="rect">
            <a:avLst/>
          </a:prstGeom>
          <a:noFill/>
          <a:ln>
            <a:noFill/>
          </a:ln>
        </p:spPr>
        <p:txBody>
          <a:bodyPr lIns="0" tIns="9000" rIns="0" bIns="0" anchor="ctr"/>
          <a:lstStyle/>
          <a:p>
            <a:pPr marL="9360" algn="ctr">
              <a:spcBef>
                <a:spcPts val="74"/>
              </a:spcBef>
            </a:pPr>
            <a:endParaRPr lang="en-US" sz="2400" strike="noStrike" spc="-1" dirty="0">
              <a:latin typeface="+mj-lt"/>
            </a:endParaRPr>
          </a:p>
        </p:txBody>
      </p:sp>
      <p:sp>
        <p:nvSpPr>
          <p:cNvPr id="715" name="CustomShape 2"/>
          <p:cNvSpPr/>
          <p:nvPr/>
        </p:nvSpPr>
        <p:spPr>
          <a:xfrm>
            <a:off x="6112420" y="2871213"/>
            <a:ext cx="817781" cy="1082302"/>
          </a:xfrm>
          <a:custGeom>
            <a:avLst/>
            <a:gdLst/>
            <a:ahLst/>
            <a:cxnLst/>
            <a:rect l="l" t="t" r="r" b="b"/>
            <a:pathLst>
              <a:path w="922528" h="1240789">
                <a:moveTo>
                  <a:pt x="0" y="0"/>
                </a:moveTo>
                <a:lnTo>
                  <a:pt x="0" y="1240789"/>
                </a:lnTo>
                <a:lnTo>
                  <a:pt x="922528" y="410972"/>
                </a:lnTo>
                <a:lnTo>
                  <a:pt x="888238" y="374365"/>
                </a:lnTo>
                <a:lnTo>
                  <a:pt x="852642" y="339310"/>
                </a:lnTo>
                <a:lnTo>
                  <a:pt x="815795" y="305830"/>
                </a:lnTo>
                <a:lnTo>
                  <a:pt x="777750" y="273950"/>
                </a:lnTo>
                <a:lnTo>
                  <a:pt x="738560" y="243694"/>
                </a:lnTo>
                <a:lnTo>
                  <a:pt x="698281" y="215085"/>
                </a:lnTo>
                <a:lnTo>
                  <a:pt x="656966" y="188148"/>
                </a:lnTo>
                <a:lnTo>
                  <a:pt x="614669" y="162906"/>
                </a:lnTo>
                <a:lnTo>
                  <a:pt x="571443" y="139384"/>
                </a:lnTo>
                <a:lnTo>
                  <a:pt x="527344" y="117606"/>
                </a:lnTo>
                <a:lnTo>
                  <a:pt x="482424" y="97595"/>
                </a:lnTo>
                <a:lnTo>
                  <a:pt x="436739" y="79376"/>
                </a:lnTo>
                <a:lnTo>
                  <a:pt x="390341" y="62973"/>
                </a:lnTo>
                <a:lnTo>
                  <a:pt x="343285" y="48410"/>
                </a:lnTo>
                <a:lnTo>
                  <a:pt x="295625" y="35711"/>
                </a:lnTo>
                <a:lnTo>
                  <a:pt x="247415" y="24899"/>
                </a:lnTo>
                <a:lnTo>
                  <a:pt x="198708" y="15999"/>
                </a:lnTo>
                <a:lnTo>
                  <a:pt x="149560" y="9035"/>
                </a:lnTo>
                <a:lnTo>
                  <a:pt x="100023" y="4031"/>
                </a:lnTo>
                <a:lnTo>
                  <a:pt x="50151" y="1011"/>
                </a:lnTo>
                <a:lnTo>
                  <a:pt x="0" y="0"/>
                </a:lnTo>
                <a:close/>
              </a:path>
            </a:pathLst>
          </a:custGeom>
          <a:solidFill>
            <a:srgbClr val="4F81BC"/>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16" name="CustomShape 3"/>
          <p:cNvSpPr/>
          <p:nvPr/>
        </p:nvSpPr>
        <p:spPr>
          <a:xfrm>
            <a:off x="6139250" y="3306277"/>
            <a:ext cx="949530" cy="649046"/>
          </a:xfrm>
          <a:custGeom>
            <a:avLst/>
            <a:gdLst/>
            <a:ahLst/>
            <a:cxnLst/>
            <a:rect l="l" t="t" r="r" b="b"/>
            <a:pathLst>
              <a:path w="1067943" h="745363">
                <a:moveTo>
                  <a:pt x="991997" y="0"/>
                </a:moveTo>
                <a:lnTo>
                  <a:pt x="0" y="745363"/>
                </a:lnTo>
                <a:lnTo>
                  <a:pt x="1067943" y="113664"/>
                </a:lnTo>
                <a:lnTo>
                  <a:pt x="1050111" y="84474"/>
                </a:lnTo>
                <a:lnTo>
                  <a:pt x="1031494" y="55784"/>
                </a:lnTo>
                <a:lnTo>
                  <a:pt x="1012114" y="27618"/>
                </a:lnTo>
                <a:lnTo>
                  <a:pt x="991997" y="0"/>
                </a:lnTo>
                <a:close/>
              </a:path>
            </a:pathLst>
          </a:custGeom>
          <a:solidFill>
            <a:srgbClr val="FBD4B5"/>
          </a:solidFill>
          <a:ln>
            <a:noFill/>
          </a:ln>
        </p:spPr>
        <p:style>
          <a:lnRef idx="0">
            <a:scrgbClr r="0" g="0" b="0"/>
          </a:lnRef>
          <a:fillRef idx="0">
            <a:scrgbClr r="0" g="0" b="0"/>
          </a:fillRef>
          <a:effectRef idx="0">
            <a:scrgbClr r="0" g="0" b="0"/>
          </a:effectRef>
          <a:fontRef idx="minor"/>
        </p:style>
        <p:txBody>
          <a:bodyPr/>
          <a:lstStyle/>
          <a:p>
            <a:endParaRPr lang="en-US"/>
          </a:p>
        </p:txBody>
      </p:sp>
      <p:sp>
        <p:nvSpPr>
          <p:cNvPr id="717" name="CustomShape 4"/>
          <p:cNvSpPr/>
          <p:nvPr/>
        </p:nvSpPr>
        <p:spPr>
          <a:xfrm>
            <a:off x="6186473" y="3363158"/>
            <a:ext cx="1004106" cy="551606"/>
          </a:xfrm>
          <a:custGeom>
            <a:avLst/>
            <a:gdLst/>
            <a:ahLst/>
            <a:cxnLst/>
            <a:rect l="l" t="t" r="r" b="b"/>
            <a:pathLst>
              <a:path w="1131062" h="631698">
                <a:moveTo>
                  <a:pt x="1068070" y="0"/>
                </a:moveTo>
                <a:lnTo>
                  <a:pt x="0" y="631698"/>
                </a:lnTo>
                <a:lnTo>
                  <a:pt x="1131062" y="121285"/>
                </a:lnTo>
                <a:lnTo>
                  <a:pt x="1116540" y="90332"/>
                </a:lnTo>
                <a:lnTo>
                  <a:pt x="1101185" y="59785"/>
                </a:lnTo>
                <a:lnTo>
                  <a:pt x="1085020" y="29666"/>
                </a:lnTo>
                <a:lnTo>
                  <a:pt x="1068070" y="0"/>
                </a:lnTo>
                <a:close/>
              </a:path>
            </a:pathLst>
          </a:custGeom>
          <a:solidFill>
            <a:srgbClr val="F1DCDB"/>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18" name="CustomShape 5"/>
          <p:cNvSpPr/>
          <p:nvPr/>
        </p:nvSpPr>
        <p:spPr>
          <a:xfrm>
            <a:off x="6072677" y="3972093"/>
            <a:ext cx="744445" cy="922131"/>
          </a:xfrm>
          <a:custGeom>
            <a:avLst/>
            <a:gdLst/>
            <a:ahLst/>
            <a:cxnLst/>
            <a:rect l="l" t="t" r="r" b="b"/>
            <a:pathLst>
              <a:path w="837692" h="1058926">
                <a:moveTo>
                  <a:pt x="0" y="0"/>
                </a:moveTo>
                <a:lnTo>
                  <a:pt x="646938" y="1058926"/>
                </a:lnTo>
                <a:lnTo>
                  <a:pt x="687271" y="1033174"/>
                </a:lnTo>
                <a:lnTo>
                  <a:pt x="726555" y="1005923"/>
                </a:lnTo>
                <a:lnTo>
                  <a:pt x="764749" y="977196"/>
                </a:lnTo>
                <a:lnTo>
                  <a:pt x="801808" y="947019"/>
                </a:lnTo>
                <a:lnTo>
                  <a:pt x="837692" y="915416"/>
                </a:lnTo>
                <a:lnTo>
                  <a:pt x="0" y="0"/>
                </a:lnTo>
                <a:close/>
              </a:path>
            </a:pathLst>
          </a:custGeom>
          <a:solidFill>
            <a:srgbClr val="9BBA58"/>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19" name="CustomShape 6"/>
          <p:cNvSpPr/>
          <p:nvPr/>
        </p:nvSpPr>
        <p:spPr>
          <a:xfrm>
            <a:off x="4969847" y="3174287"/>
            <a:ext cx="1677347" cy="1871863"/>
          </a:xfrm>
          <a:custGeom>
            <a:avLst/>
            <a:gdLst/>
            <a:ahLst/>
            <a:cxnLst/>
            <a:rect l="l" t="t" r="r" b="b"/>
            <a:pathLst>
              <a:path w="1887734" h="2149005">
                <a:moveTo>
                  <a:pt x="395357" y="0"/>
                </a:moveTo>
                <a:lnTo>
                  <a:pt x="360339" y="33879"/>
                </a:lnTo>
                <a:lnTo>
                  <a:pt x="326933" y="68794"/>
                </a:lnTo>
                <a:lnTo>
                  <a:pt x="295140" y="104693"/>
                </a:lnTo>
                <a:lnTo>
                  <a:pt x="264963" y="141529"/>
                </a:lnTo>
                <a:lnTo>
                  <a:pt x="236403" y="179253"/>
                </a:lnTo>
                <a:lnTo>
                  <a:pt x="209461" y="217817"/>
                </a:lnTo>
                <a:lnTo>
                  <a:pt x="184140" y="257170"/>
                </a:lnTo>
                <a:lnTo>
                  <a:pt x="160442" y="297266"/>
                </a:lnTo>
                <a:lnTo>
                  <a:pt x="138367" y="338054"/>
                </a:lnTo>
                <a:lnTo>
                  <a:pt x="117919" y="379486"/>
                </a:lnTo>
                <a:lnTo>
                  <a:pt x="99098" y="421514"/>
                </a:lnTo>
                <a:lnTo>
                  <a:pt x="81907" y="464088"/>
                </a:lnTo>
                <a:lnTo>
                  <a:pt x="66346" y="507160"/>
                </a:lnTo>
                <a:lnTo>
                  <a:pt x="52419" y="550681"/>
                </a:lnTo>
                <a:lnTo>
                  <a:pt x="40126" y="594602"/>
                </a:lnTo>
                <a:lnTo>
                  <a:pt x="29470" y="638875"/>
                </a:lnTo>
                <a:lnTo>
                  <a:pt x="20453" y="683451"/>
                </a:lnTo>
                <a:lnTo>
                  <a:pt x="13075" y="728280"/>
                </a:lnTo>
                <a:lnTo>
                  <a:pt x="7339" y="773315"/>
                </a:lnTo>
                <a:lnTo>
                  <a:pt x="3246" y="818507"/>
                </a:lnTo>
                <a:lnTo>
                  <a:pt x="799" y="863806"/>
                </a:lnTo>
                <a:lnTo>
                  <a:pt x="0" y="909164"/>
                </a:lnTo>
                <a:lnTo>
                  <a:pt x="848" y="954532"/>
                </a:lnTo>
                <a:lnTo>
                  <a:pt x="3348" y="999862"/>
                </a:lnTo>
                <a:lnTo>
                  <a:pt x="7500" y="1045104"/>
                </a:lnTo>
                <a:lnTo>
                  <a:pt x="13306" y="1090211"/>
                </a:lnTo>
                <a:lnTo>
                  <a:pt x="20768" y="1135132"/>
                </a:lnTo>
                <a:lnTo>
                  <a:pt x="29888" y="1179820"/>
                </a:lnTo>
                <a:lnTo>
                  <a:pt x="40668" y="1224226"/>
                </a:lnTo>
                <a:lnTo>
                  <a:pt x="53108" y="1268300"/>
                </a:lnTo>
                <a:lnTo>
                  <a:pt x="67212" y="1311994"/>
                </a:lnTo>
                <a:lnTo>
                  <a:pt x="82981" y="1355260"/>
                </a:lnTo>
                <a:lnTo>
                  <a:pt x="100416" y="1398049"/>
                </a:lnTo>
                <a:lnTo>
                  <a:pt x="119519" y="1440311"/>
                </a:lnTo>
                <a:lnTo>
                  <a:pt x="140292" y="1481998"/>
                </a:lnTo>
                <a:lnTo>
                  <a:pt x="162738" y="1523062"/>
                </a:lnTo>
                <a:lnTo>
                  <a:pt x="186857" y="1563453"/>
                </a:lnTo>
                <a:lnTo>
                  <a:pt x="212651" y="1603123"/>
                </a:lnTo>
                <a:lnTo>
                  <a:pt x="240123" y="1642023"/>
                </a:lnTo>
                <a:lnTo>
                  <a:pt x="269274" y="1680104"/>
                </a:lnTo>
                <a:lnTo>
                  <a:pt x="300105" y="1717318"/>
                </a:lnTo>
                <a:lnTo>
                  <a:pt x="332619" y="1753615"/>
                </a:lnTo>
                <a:lnTo>
                  <a:pt x="366660" y="1788795"/>
                </a:lnTo>
                <a:lnTo>
                  <a:pt x="401801" y="1822381"/>
                </a:lnTo>
                <a:lnTo>
                  <a:pt x="437990" y="1854369"/>
                </a:lnTo>
                <a:lnTo>
                  <a:pt x="475177" y="1884751"/>
                </a:lnTo>
                <a:lnTo>
                  <a:pt x="513311" y="1913519"/>
                </a:lnTo>
                <a:lnTo>
                  <a:pt x="552340" y="1940668"/>
                </a:lnTo>
                <a:lnTo>
                  <a:pt x="592215" y="1966189"/>
                </a:lnTo>
                <a:lnTo>
                  <a:pt x="632884" y="1990076"/>
                </a:lnTo>
                <a:lnTo>
                  <a:pt x="674296" y="2012322"/>
                </a:lnTo>
                <a:lnTo>
                  <a:pt x="716401" y="2032921"/>
                </a:lnTo>
                <a:lnTo>
                  <a:pt x="759148" y="2051864"/>
                </a:lnTo>
                <a:lnTo>
                  <a:pt x="802486" y="2069145"/>
                </a:lnTo>
                <a:lnTo>
                  <a:pt x="846364" y="2084757"/>
                </a:lnTo>
                <a:lnTo>
                  <a:pt x="890731" y="2098693"/>
                </a:lnTo>
                <a:lnTo>
                  <a:pt x="935536" y="2110946"/>
                </a:lnTo>
                <a:lnTo>
                  <a:pt x="980730" y="2121509"/>
                </a:lnTo>
                <a:lnTo>
                  <a:pt x="1026260" y="2130375"/>
                </a:lnTo>
                <a:lnTo>
                  <a:pt x="1072076" y="2137536"/>
                </a:lnTo>
                <a:lnTo>
                  <a:pt x="1118128" y="2142988"/>
                </a:lnTo>
                <a:lnTo>
                  <a:pt x="1164363" y="2146721"/>
                </a:lnTo>
                <a:lnTo>
                  <a:pt x="1210733" y="2148729"/>
                </a:lnTo>
                <a:lnTo>
                  <a:pt x="1257185" y="2149005"/>
                </a:lnTo>
                <a:lnTo>
                  <a:pt x="1303668" y="2147542"/>
                </a:lnTo>
                <a:lnTo>
                  <a:pt x="1350133" y="2144333"/>
                </a:lnTo>
                <a:lnTo>
                  <a:pt x="1396528" y="2139372"/>
                </a:lnTo>
                <a:lnTo>
                  <a:pt x="1442803" y="2132650"/>
                </a:lnTo>
                <a:lnTo>
                  <a:pt x="1488906" y="2124162"/>
                </a:lnTo>
                <a:lnTo>
                  <a:pt x="1534787" y="2113900"/>
                </a:lnTo>
                <a:lnTo>
                  <a:pt x="1580395" y="2101856"/>
                </a:lnTo>
                <a:lnTo>
                  <a:pt x="1625679" y="2088025"/>
                </a:lnTo>
                <a:lnTo>
                  <a:pt x="1670588" y="2072399"/>
                </a:lnTo>
                <a:lnTo>
                  <a:pt x="1715071" y="2054972"/>
                </a:lnTo>
                <a:lnTo>
                  <a:pt x="1759079" y="2035735"/>
                </a:lnTo>
                <a:lnTo>
                  <a:pt x="1802559" y="2014683"/>
                </a:lnTo>
                <a:lnTo>
                  <a:pt x="1845461" y="1991808"/>
                </a:lnTo>
                <a:lnTo>
                  <a:pt x="1887734" y="1967102"/>
                </a:lnTo>
                <a:lnTo>
                  <a:pt x="1240796" y="908176"/>
                </a:lnTo>
                <a:lnTo>
                  <a:pt x="395357" y="0"/>
                </a:lnTo>
                <a:close/>
              </a:path>
            </a:pathLst>
          </a:custGeom>
          <a:solidFill>
            <a:srgbClr val="8063A1"/>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20" name="CustomShape 7"/>
          <p:cNvSpPr/>
          <p:nvPr/>
        </p:nvSpPr>
        <p:spPr>
          <a:xfrm>
            <a:off x="5452334" y="2951806"/>
            <a:ext cx="678784" cy="1021663"/>
          </a:xfrm>
          <a:custGeom>
            <a:avLst/>
            <a:gdLst/>
            <a:ahLst/>
            <a:cxnLst/>
            <a:rect l="l" t="t" r="r" b="b"/>
            <a:pathLst>
              <a:path w="762127" h="1173606">
                <a:moveTo>
                  <a:pt x="359283" y="0"/>
                </a:moveTo>
                <a:lnTo>
                  <a:pt x="311054" y="17663"/>
                </a:lnTo>
                <a:lnTo>
                  <a:pt x="263657" y="37292"/>
                </a:lnTo>
                <a:lnTo>
                  <a:pt x="217151" y="58853"/>
                </a:lnTo>
                <a:lnTo>
                  <a:pt x="171592" y="82311"/>
                </a:lnTo>
                <a:lnTo>
                  <a:pt x="127040" y="107633"/>
                </a:lnTo>
                <a:lnTo>
                  <a:pt x="83552" y="134784"/>
                </a:lnTo>
                <a:lnTo>
                  <a:pt x="41185" y="163730"/>
                </a:lnTo>
                <a:lnTo>
                  <a:pt x="0" y="194437"/>
                </a:lnTo>
                <a:lnTo>
                  <a:pt x="762127" y="1173606"/>
                </a:lnTo>
                <a:lnTo>
                  <a:pt x="359283" y="0"/>
                </a:lnTo>
                <a:close/>
              </a:path>
            </a:pathLst>
          </a:custGeom>
          <a:solidFill>
            <a:srgbClr val="FBD4B5"/>
          </a:solidFill>
          <a:ln>
            <a:noFill/>
          </a:ln>
        </p:spPr>
        <p:style>
          <a:lnRef idx="0">
            <a:scrgbClr r="0" g="0" b="0"/>
          </a:lnRef>
          <a:fillRef idx="0">
            <a:scrgbClr r="0" g="0" b="0"/>
          </a:fillRef>
          <a:effectRef idx="0">
            <a:scrgbClr r="0" g="0" b="0"/>
          </a:effectRef>
          <a:fontRef idx="minor"/>
        </p:style>
      </p:sp>
      <p:sp>
        <p:nvSpPr>
          <p:cNvPr id="721" name="CustomShape 8"/>
          <p:cNvSpPr/>
          <p:nvPr/>
        </p:nvSpPr>
        <p:spPr>
          <a:xfrm>
            <a:off x="5778593" y="2860800"/>
            <a:ext cx="359005" cy="1080629"/>
          </a:xfrm>
          <a:custGeom>
            <a:avLst/>
            <a:gdLst/>
            <a:ahLst/>
            <a:cxnLst/>
            <a:rect l="l" t="t" r="r" b="b"/>
            <a:pathLst>
              <a:path w="402970" h="1240789">
                <a:moveTo>
                  <a:pt x="402843" y="0"/>
                </a:moveTo>
                <a:lnTo>
                  <a:pt x="351509" y="1058"/>
                </a:lnTo>
                <a:lnTo>
                  <a:pt x="300323" y="4228"/>
                </a:lnTo>
                <a:lnTo>
                  <a:pt x="249351" y="9503"/>
                </a:lnTo>
                <a:lnTo>
                  <a:pt x="198659" y="16875"/>
                </a:lnTo>
                <a:lnTo>
                  <a:pt x="148313" y="26336"/>
                </a:lnTo>
                <a:lnTo>
                  <a:pt x="98377" y="37879"/>
                </a:lnTo>
                <a:lnTo>
                  <a:pt x="48917" y="51497"/>
                </a:lnTo>
                <a:lnTo>
                  <a:pt x="0" y="67183"/>
                </a:lnTo>
                <a:lnTo>
                  <a:pt x="402970" y="1240789"/>
                </a:lnTo>
                <a:lnTo>
                  <a:pt x="402843" y="0"/>
                </a:lnTo>
                <a:close/>
              </a:path>
            </a:pathLst>
          </a:custGeom>
          <a:solidFill>
            <a:srgbClr val="F1DCDB"/>
          </a:solidFill>
          <a:ln>
            <a:noFill/>
          </a:ln>
        </p:spPr>
        <p:style>
          <a:lnRef idx="0">
            <a:scrgbClr r="0" g="0" b="0"/>
          </a:lnRef>
          <a:fillRef idx="0">
            <a:scrgbClr r="0" g="0" b="0"/>
          </a:fillRef>
          <a:effectRef idx="0">
            <a:scrgbClr r="0" g="0" b="0"/>
          </a:effectRef>
          <a:fontRef idx="minor"/>
        </p:style>
      </p:sp>
      <p:sp>
        <p:nvSpPr>
          <p:cNvPr id="722" name="CustomShape 9"/>
          <p:cNvSpPr/>
          <p:nvPr/>
        </p:nvSpPr>
        <p:spPr>
          <a:xfrm>
            <a:off x="6277354" y="3169309"/>
            <a:ext cx="283964" cy="50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dirty="0">
                <a:solidFill>
                  <a:srgbClr val="000000"/>
                </a:solidFill>
              </a:rPr>
              <a:t>3.8</a:t>
            </a:r>
            <a:endParaRPr lang="en-US" sz="1400" b="0" strike="noStrike" spc="-1" dirty="0">
              <a:solidFill>
                <a:srgbClr val="000000"/>
              </a:solidFill>
            </a:endParaRPr>
          </a:p>
        </p:txBody>
      </p:sp>
      <p:sp>
        <p:nvSpPr>
          <p:cNvPr id="723" name="CustomShape 10"/>
          <p:cNvSpPr/>
          <p:nvPr/>
        </p:nvSpPr>
        <p:spPr>
          <a:xfrm>
            <a:off x="7136003" y="3057772"/>
            <a:ext cx="819913" cy="68668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86760" rIns="0" bIns="0"/>
          <a:lstStyle/>
          <a:p>
            <a:pPr marL="9360">
              <a:spcBef>
                <a:spcPts val="686"/>
              </a:spcBef>
            </a:pPr>
            <a:r>
              <a:rPr lang="es-ES" sz="1400" b="1" strike="noStrike" spc="-1" dirty="0">
                <a:solidFill>
                  <a:srgbClr val="000000"/>
                </a:solidFill>
              </a:rPr>
              <a:t>0.5</a:t>
            </a:r>
            <a:endParaRPr lang="en-US" sz="1400" b="0" strike="noStrike" spc="-1" dirty="0">
              <a:solidFill>
                <a:srgbClr val="000000"/>
              </a:solidFill>
            </a:endParaRPr>
          </a:p>
          <a:p>
            <a:pPr marL="9360">
              <a:spcBef>
                <a:spcPts val="612"/>
              </a:spcBef>
            </a:pPr>
            <a:r>
              <a:rPr lang="es-ES" sz="1400" b="1" strike="noStrike" spc="-1" dirty="0">
                <a:solidFill>
                  <a:srgbClr val="000000"/>
                </a:solidFill>
              </a:rPr>
              <a:t>0.5</a:t>
            </a:r>
            <a:endParaRPr lang="en-US" sz="1400" b="0" strike="noStrike" spc="-1" dirty="0">
              <a:solidFill>
                <a:srgbClr val="000000"/>
              </a:solidFill>
            </a:endParaRPr>
          </a:p>
        </p:txBody>
      </p:sp>
      <p:sp>
        <p:nvSpPr>
          <p:cNvPr id="724" name="CustomShape 11"/>
          <p:cNvSpPr/>
          <p:nvPr/>
        </p:nvSpPr>
        <p:spPr>
          <a:xfrm>
            <a:off x="6789285" y="4776284"/>
            <a:ext cx="281832" cy="50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a:solidFill>
                  <a:srgbClr val="000000"/>
                </a:solidFill>
              </a:rPr>
              <a:t>0.9</a:t>
            </a:r>
            <a:endParaRPr lang="en-US" sz="1400" b="0" strike="noStrike" spc="-1" dirty="0">
              <a:solidFill>
                <a:srgbClr val="000000"/>
              </a:solidFill>
            </a:endParaRPr>
          </a:p>
        </p:txBody>
      </p:sp>
      <p:sp>
        <p:nvSpPr>
          <p:cNvPr id="725" name="CustomShape 12"/>
          <p:cNvSpPr/>
          <p:nvPr/>
        </p:nvSpPr>
        <p:spPr>
          <a:xfrm>
            <a:off x="5425025" y="4108803"/>
            <a:ext cx="579013" cy="25886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dirty="0">
                <a:solidFill>
                  <a:srgbClr val="000000"/>
                </a:solidFill>
              </a:rPr>
              <a:t>13.3</a:t>
            </a:r>
            <a:endParaRPr lang="en-US" sz="1400" b="0" strike="noStrike" spc="-1" dirty="0">
              <a:solidFill>
                <a:srgbClr val="000000"/>
              </a:solidFill>
            </a:endParaRPr>
          </a:p>
        </p:txBody>
      </p:sp>
      <p:sp>
        <p:nvSpPr>
          <p:cNvPr id="726" name="CustomShape 13"/>
          <p:cNvSpPr/>
          <p:nvPr/>
        </p:nvSpPr>
        <p:spPr>
          <a:xfrm>
            <a:off x="5440980" y="2812189"/>
            <a:ext cx="282258" cy="50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a:solidFill>
                  <a:srgbClr val="000000"/>
                </a:solidFill>
              </a:rPr>
              <a:t>1.5</a:t>
            </a:r>
            <a:endParaRPr lang="en-US" sz="1400" b="0" strike="noStrike" spc="-1">
              <a:solidFill>
                <a:srgbClr val="000000"/>
              </a:solidFill>
            </a:endParaRPr>
          </a:p>
        </p:txBody>
      </p:sp>
      <p:sp>
        <p:nvSpPr>
          <p:cNvPr id="727" name="CustomShape 14"/>
          <p:cNvSpPr/>
          <p:nvPr/>
        </p:nvSpPr>
        <p:spPr>
          <a:xfrm>
            <a:off x="5855340" y="2991469"/>
            <a:ext cx="282258" cy="50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a:solidFill>
                  <a:srgbClr val="000000"/>
                </a:solidFill>
              </a:rPr>
              <a:t>1.5</a:t>
            </a:r>
            <a:endParaRPr lang="en-US" sz="1400" b="0" strike="noStrike" spc="-1">
              <a:solidFill>
                <a:srgbClr val="000000"/>
              </a:solidFill>
            </a:endParaRPr>
          </a:p>
        </p:txBody>
      </p:sp>
      <p:sp>
        <p:nvSpPr>
          <p:cNvPr id="728" name="CustomShape 15"/>
          <p:cNvSpPr/>
          <p:nvPr/>
        </p:nvSpPr>
        <p:spPr>
          <a:xfrm>
            <a:off x="5523195" y="2109036"/>
            <a:ext cx="1215845" cy="497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440" rIns="0" bIns="0"/>
          <a:lstStyle/>
          <a:p>
            <a:pPr marL="9360">
              <a:spcBef>
                <a:spcPts val="85"/>
              </a:spcBef>
            </a:pPr>
            <a:r>
              <a:rPr lang="es-ES" sz="3200" b="1" strike="noStrike" spc="-1" dirty="0">
                <a:solidFill>
                  <a:srgbClr val="336B84"/>
                </a:solidFill>
              </a:rPr>
              <a:t>2018</a:t>
            </a:r>
            <a:endParaRPr lang="en-US" sz="3200" b="0" strike="noStrike" spc="-1" dirty="0">
              <a:solidFill>
                <a:srgbClr val="336B84"/>
              </a:solidFill>
            </a:endParaRPr>
          </a:p>
        </p:txBody>
      </p:sp>
      <p:sp>
        <p:nvSpPr>
          <p:cNvPr id="729" name="CustomShape 16"/>
          <p:cNvSpPr/>
          <p:nvPr/>
        </p:nvSpPr>
        <p:spPr>
          <a:xfrm>
            <a:off x="2547314" y="2908549"/>
            <a:ext cx="1036084" cy="1091920"/>
          </a:xfrm>
          <a:custGeom>
            <a:avLst/>
            <a:gdLst/>
            <a:ahLst/>
            <a:cxnLst/>
            <a:rect l="l" t="t" r="r" b="b"/>
            <a:pathLst>
              <a:path w="1166241" h="1253236">
                <a:moveTo>
                  <a:pt x="0" y="0"/>
                </a:moveTo>
                <a:lnTo>
                  <a:pt x="0" y="1253236"/>
                </a:lnTo>
                <a:lnTo>
                  <a:pt x="1166241" y="794512"/>
                </a:lnTo>
                <a:lnTo>
                  <a:pt x="1147153" y="748645"/>
                </a:lnTo>
                <a:lnTo>
                  <a:pt x="1126399" y="703834"/>
                </a:lnTo>
                <a:lnTo>
                  <a:pt x="1104021" y="660107"/>
                </a:lnTo>
                <a:lnTo>
                  <a:pt x="1080066" y="617497"/>
                </a:lnTo>
                <a:lnTo>
                  <a:pt x="1054578" y="576033"/>
                </a:lnTo>
                <a:lnTo>
                  <a:pt x="1027601" y="535745"/>
                </a:lnTo>
                <a:lnTo>
                  <a:pt x="999180" y="496665"/>
                </a:lnTo>
                <a:lnTo>
                  <a:pt x="969359" y="458822"/>
                </a:lnTo>
                <a:lnTo>
                  <a:pt x="938184" y="422247"/>
                </a:lnTo>
                <a:lnTo>
                  <a:pt x="905699" y="386971"/>
                </a:lnTo>
                <a:lnTo>
                  <a:pt x="871949" y="353023"/>
                </a:lnTo>
                <a:lnTo>
                  <a:pt x="836978" y="320434"/>
                </a:lnTo>
                <a:lnTo>
                  <a:pt x="800831" y="289236"/>
                </a:lnTo>
                <a:lnTo>
                  <a:pt x="763553" y="259457"/>
                </a:lnTo>
                <a:lnTo>
                  <a:pt x="725188" y="231129"/>
                </a:lnTo>
                <a:lnTo>
                  <a:pt x="685781" y="204282"/>
                </a:lnTo>
                <a:lnTo>
                  <a:pt x="645376" y="178947"/>
                </a:lnTo>
                <a:lnTo>
                  <a:pt x="604019" y="155153"/>
                </a:lnTo>
                <a:lnTo>
                  <a:pt x="561754" y="132932"/>
                </a:lnTo>
                <a:lnTo>
                  <a:pt x="518625" y="112314"/>
                </a:lnTo>
                <a:lnTo>
                  <a:pt x="474678" y="93328"/>
                </a:lnTo>
                <a:lnTo>
                  <a:pt x="429956" y="76007"/>
                </a:lnTo>
                <a:lnTo>
                  <a:pt x="384506" y="60379"/>
                </a:lnTo>
                <a:lnTo>
                  <a:pt x="338370" y="46476"/>
                </a:lnTo>
                <a:lnTo>
                  <a:pt x="291594" y="34328"/>
                </a:lnTo>
                <a:lnTo>
                  <a:pt x="244223" y="23966"/>
                </a:lnTo>
                <a:lnTo>
                  <a:pt x="196302" y="15419"/>
                </a:lnTo>
                <a:lnTo>
                  <a:pt x="147874" y="8719"/>
                </a:lnTo>
                <a:lnTo>
                  <a:pt x="98984" y="3895"/>
                </a:lnTo>
                <a:lnTo>
                  <a:pt x="49678" y="978"/>
                </a:lnTo>
                <a:lnTo>
                  <a:pt x="0" y="0"/>
                </a:lnTo>
                <a:close/>
              </a:path>
            </a:pathLst>
          </a:custGeom>
          <a:solidFill>
            <a:srgbClr val="4F81BC"/>
          </a:solidFill>
          <a:ln>
            <a:noFill/>
          </a:ln>
        </p:spPr>
        <p:style>
          <a:lnRef idx="0">
            <a:scrgbClr r="0" g="0" b="0"/>
          </a:lnRef>
          <a:fillRef idx="0">
            <a:scrgbClr r="0" g="0" b="0"/>
          </a:fillRef>
          <a:effectRef idx="0">
            <a:scrgbClr r="0" g="0" b="0"/>
          </a:effectRef>
          <a:fontRef idx="minor"/>
        </p:style>
      </p:sp>
      <p:sp>
        <p:nvSpPr>
          <p:cNvPr id="730" name="CustomShape 17"/>
          <p:cNvSpPr/>
          <p:nvPr/>
        </p:nvSpPr>
        <p:spPr>
          <a:xfrm>
            <a:off x="2614592" y="3585408"/>
            <a:ext cx="1114962" cy="1202325"/>
          </a:xfrm>
          <a:custGeom>
            <a:avLst/>
            <a:gdLst/>
            <a:ahLst/>
            <a:cxnLst/>
            <a:rect l="l" t="t" r="r" b="b"/>
            <a:pathLst>
              <a:path w="1253104" h="1379093">
                <a:moveTo>
                  <a:pt x="1166240" y="0"/>
                </a:moveTo>
                <a:lnTo>
                  <a:pt x="0" y="458597"/>
                </a:lnTo>
                <a:lnTo>
                  <a:pt x="850518" y="1379093"/>
                </a:lnTo>
                <a:lnTo>
                  <a:pt x="886447" y="1344553"/>
                </a:lnTo>
                <a:lnTo>
                  <a:pt x="920776" y="1308837"/>
                </a:lnTo>
                <a:lnTo>
                  <a:pt x="953494" y="1271997"/>
                </a:lnTo>
                <a:lnTo>
                  <a:pt x="984590" y="1234086"/>
                </a:lnTo>
                <a:lnTo>
                  <a:pt x="1014050" y="1195159"/>
                </a:lnTo>
                <a:lnTo>
                  <a:pt x="1041862" y="1155267"/>
                </a:lnTo>
                <a:lnTo>
                  <a:pt x="1068016" y="1114464"/>
                </a:lnTo>
                <a:lnTo>
                  <a:pt x="1092497" y="1072803"/>
                </a:lnTo>
                <a:lnTo>
                  <a:pt x="1115295" y="1030337"/>
                </a:lnTo>
                <a:lnTo>
                  <a:pt x="1136396" y="987120"/>
                </a:lnTo>
                <a:lnTo>
                  <a:pt x="1155790" y="943204"/>
                </a:lnTo>
                <a:lnTo>
                  <a:pt x="1173463" y="898642"/>
                </a:lnTo>
                <a:lnTo>
                  <a:pt x="1189404" y="853489"/>
                </a:lnTo>
                <a:lnTo>
                  <a:pt x="1203600" y="807796"/>
                </a:lnTo>
                <a:lnTo>
                  <a:pt x="1216039" y="761617"/>
                </a:lnTo>
                <a:lnTo>
                  <a:pt x="1226710" y="715005"/>
                </a:lnTo>
                <a:lnTo>
                  <a:pt x="1235600" y="668013"/>
                </a:lnTo>
                <a:lnTo>
                  <a:pt x="1242696" y="620695"/>
                </a:lnTo>
                <a:lnTo>
                  <a:pt x="1247987" y="573103"/>
                </a:lnTo>
                <a:lnTo>
                  <a:pt x="1251460" y="525290"/>
                </a:lnTo>
                <a:lnTo>
                  <a:pt x="1253104" y="477311"/>
                </a:lnTo>
                <a:lnTo>
                  <a:pt x="1252906" y="429217"/>
                </a:lnTo>
                <a:lnTo>
                  <a:pt x="1250855" y="381062"/>
                </a:lnTo>
                <a:lnTo>
                  <a:pt x="1246937" y="332899"/>
                </a:lnTo>
                <a:lnTo>
                  <a:pt x="1241141" y="284781"/>
                </a:lnTo>
                <a:lnTo>
                  <a:pt x="1233454" y="236762"/>
                </a:lnTo>
                <a:lnTo>
                  <a:pt x="1223865" y="188894"/>
                </a:lnTo>
                <a:lnTo>
                  <a:pt x="1212361" y="141231"/>
                </a:lnTo>
                <a:lnTo>
                  <a:pt x="1198931" y="93825"/>
                </a:lnTo>
                <a:lnTo>
                  <a:pt x="1183561" y="46730"/>
                </a:lnTo>
                <a:lnTo>
                  <a:pt x="1166240" y="0"/>
                </a:lnTo>
                <a:close/>
              </a:path>
            </a:pathLst>
          </a:custGeom>
          <a:solidFill>
            <a:srgbClr val="C0504D"/>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31" name="CustomShape 18"/>
          <p:cNvSpPr/>
          <p:nvPr/>
        </p:nvSpPr>
        <p:spPr>
          <a:xfrm>
            <a:off x="2593237" y="4000897"/>
            <a:ext cx="755957" cy="936768"/>
          </a:xfrm>
          <a:custGeom>
            <a:avLst/>
            <a:gdLst/>
            <a:ahLst/>
            <a:cxnLst/>
            <a:rect l="l" t="t" r="r" b="b"/>
            <a:pathLst>
              <a:path w="850519" h="1075054">
                <a:moveTo>
                  <a:pt x="0" y="0"/>
                </a:moveTo>
                <a:lnTo>
                  <a:pt x="644017" y="1075054"/>
                </a:lnTo>
                <a:lnTo>
                  <a:pt x="687853" y="1047568"/>
                </a:lnTo>
                <a:lnTo>
                  <a:pt x="730476" y="1018319"/>
                </a:lnTo>
                <a:lnTo>
                  <a:pt x="771831" y="987345"/>
                </a:lnTo>
                <a:lnTo>
                  <a:pt x="811864" y="954683"/>
                </a:lnTo>
                <a:lnTo>
                  <a:pt x="850519" y="920369"/>
                </a:lnTo>
                <a:lnTo>
                  <a:pt x="0" y="0"/>
                </a:lnTo>
                <a:close/>
              </a:path>
            </a:pathLst>
          </a:custGeom>
          <a:solidFill>
            <a:srgbClr val="9BBA58"/>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32" name="CustomShape 19"/>
          <p:cNvSpPr/>
          <p:nvPr/>
        </p:nvSpPr>
        <p:spPr>
          <a:xfrm>
            <a:off x="1453078" y="2902612"/>
            <a:ext cx="1686727" cy="2183422"/>
          </a:xfrm>
          <a:custGeom>
            <a:avLst/>
            <a:gdLst/>
            <a:ahLst/>
            <a:cxnLst/>
            <a:rect l="l" t="t" r="r" b="b"/>
            <a:pathLst>
              <a:path w="1897291" h="2506472">
                <a:moveTo>
                  <a:pt x="1253274" y="0"/>
                </a:moveTo>
                <a:lnTo>
                  <a:pt x="1205202" y="904"/>
                </a:lnTo>
                <a:lnTo>
                  <a:pt x="1157588" y="3598"/>
                </a:lnTo>
                <a:lnTo>
                  <a:pt x="1110464" y="8047"/>
                </a:lnTo>
                <a:lnTo>
                  <a:pt x="1063863" y="14219"/>
                </a:lnTo>
                <a:lnTo>
                  <a:pt x="1017817" y="22082"/>
                </a:lnTo>
                <a:lnTo>
                  <a:pt x="972358" y="31604"/>
                </a:lnTo>
                <a:lnTo>
                  <a:pt x="927519" y="42752"/>
                </a:lnTo>
                <a:lnTo>
                  <a:pt x="883333" y="55493"/>
                </a:lnTo>
                <a:lnTo>
                  <a:pt x="839831" y="69796"/>
                </a:lnTo>
                <a:lnTo>
                  <a:pt x="797047" y="85627"/>
                </a:lnTo>
                <a:lnTo>
                  <a:pt x="755012" y="102954"/>
                </a:lnTo>
                <a:lnTo>
                  <a:pt x="713760" y="121745"/>
                </a:lnTo>
                <a:lnTo>
                  <a:pt x="673322" y="141968"/>
                </a:lnTo>
                <a:lnTo>
                  <a:pt x="633731" y="163589"/>
                </a:lnTo>
                <a:lnTo>
                  <a:pt x="595020" y="186577"/>
                </a:lnTo>
                <a:lnTo>
                  <a:pt x="557221" y="210898"/>
                </a:lnTo>
                <a:lnTo>
                  <a:pt x="520367" y="236521"/>
                </a:lnTo>
                <a:lnTo>
                  <a:pt x="484489" y="263414"/>
                </a:lnTo>
                <a:lnTo>
                  <a:pt x="449621" y="291542"/>
                </a:lnTo>
                <a:lnTo>
                  <a:pt x="415795" y="320875"/>
                </a:lnTo>
                <a:lnTo>
                  <a:pt x="383043" y="351380"/>
                </a:lnTo>
                <a:lnTo>
                  <a:pt x="351398" y="383024"/>
                </a:lnTo>
                <a:lnTo>
                  <a:pt x="320892" y="415774"/>
                </a:lnTo>
                <a:lnTo>
                  <a:pt x="291558" y="449599"/>
                </a:lnTo>
                <a:lnTo>
                  <a:pt x="263428" y="484466"/>
                </a:lnTo>
                <a:lnTo>
                  <a:pt x="236535" y="520342"/>
                </a:lnTo>
                <a:lnTo>
                  <a:pt x="210910" y="557195"/>
                </a:lnTo>
                <a:lnTo>
                  <a:pt x="186587" y="594993"/>
                </a:lnTo>
                <a:lnTo>
                  <a:pt x="163599" y="633703"/>
                </a:lnTo>
                <a:lnTo>
                  <a:pt x="141976" y="673292"/>
                </a:lnTo>
                <a:lnTo>
                  <a:pt x="121753" y="713729"/>
                </a:lnTo>
                <a:lnTo>
                  <a:pt x="102961" y="754980"/>
                </a:lnTo>
                <a:lnTo>
                  <a:pt x="85632" y="797014"/>
                </a:lnTo>
                <a:lnTo>
                  <a:pt x="69800" y="839797"/>
                </a:lnTo>
                <a:lnTo>
                  <a:pt x="55497" y="883298"/>
                </a:lnTo>
                <a:lnTo>
                  <a:pt x="42755" y="927484"/>
                </a:lnTo>
                <a:lnTo>
                  <a:pt x="31606" y="972322"/>
                </a:lnTo>
                <a:lnTo>
                  <a:pt x="22084" y="1017780"/>
                </a:lnTo>
                <a:lnTo>
                  <a:pt x="14220" y="1063826"/>
                </a:lnTo>
                <a:lnTo>
                  <a:pt x="8047" y="1110427"/>
                </a:lnTo>
                <a:lnTo>
                  <a:pt x="3598" y="1157550"/>
                </a:lnTo>
                <a:lnTo>
                  <a:pt x="905" y="1205164"/>
                </a:lnTo>
                <a:lnTo>
                  <a:pt x="0" y="1253236"/>
                </a:lnTo>
                <a:lnTo>
                  <a:pt x="905" y="1301307"/>
                </a:lnTo>
                <a:lnTo>
                  <a:pt x="3598" y="1348921"/>
                </a:lnTo>
                <a:lnTo>
                  <a:pt x="8047" y="1396044"/>
                </a:lnTo>
                <a:lnTo>
                  <a:pt x="14220" y="1442645"/>
                </a:lnTo>
                <a:lnTo>
                  <a:pt x="22084" y="1488691"/>
                </a:lnTo>
                <a:lnTo>
                  <a:pt x="31606" y="1534149"/>
                </a:lnTo>
                <a:lnTo>
                  <a:pt x="42755" y="1578987"/>
                </a:lnTo>
                <a:lnTo>
                  <a:pt x="55497" y="1623173"/>
                </a:lnTo>
                <a:lnTo>
                  <a:pt x="69800" y="1666674"/>
                </a:lnTo>
                <a:lnTo>
                  <a:pt x="85632" y="1709457"/>
                </a:lnTo>
                <a:lnTo>
                  <a:pt x="102961" y="1751491"/>
                </a:lnTo>
                <a:lnTo>
                  <a:pt x="121753" y="1792742"/>
                </a:lnTo>
                <a:lnTo>
                  <a:pt x="141976" y="1833179"/>
                </a:lnTo>
                <a:lnTo>
                  <a:pt x="163599" y="1872768"/>
                </a:lnTo>
                <a:lnTo>
                  <a:pt x="186587" y="1911478"/>
                </a:lnTo>
                <a:lnTo>
                  <a:pt x="210910" y="1949276"/>
                </a:lnTo>
                <a:lnTo>
                  <a:pt x="236535" y="1986129"/>
                </a:lnTo>
                <a:lnTo>
                  <a:pt x="263428" y="2022005"/>
                </a:lnTo>
                <a:lnTo>
                  <a:pt x="291558" y="2056872"/>
                </a:lnTo>
                <a:lnTo>
                  <a:pt x="320892" y="2090697"/>
                </a:lnTo>
                <a:lnTo>
                  <a:pt x="351398" y="2123447"/>
                </a:lnTo>
                <a:lnTo>
                  <a:pt x="383043" y="2155091"/>
                </a:lnTo>
                <a:lnTo>
                  <a:pt x="415795" y="2185596"/>
                </a:lnTo>
                <a:lnTo>
                  <a:pt x="449621" y="2214929"/>
                </a:lnTo>
                <a:lnTo>
                  <a:pt x="484489" y="2243057"/>
                </a:lnTo>
                <a:lnTo>
                  <a:pt x="520367" y="2269950"/>
                </a:lnTo>
                <a:lnTo>
                  <a:pt x="557221" y="2295573"/>
                </a:lnTo>
                <a:lnTo>
                  <a:pt x="595020" y="2319894"/>
                </a:lnTo>
                <a:lnTo>
                  <a:pt x="633731" y="2342882"/>
                </a:lnTo>
                <a:lnTo>
                  <a:pt x="673322" y="2364503"/>
                </a:lnTo>
                <a:lnTo>
                  <a:pt x="713760" y="2384726"/>
                </a:lnTo>
                <a:lnTo>
                  <a:pt x="755012" y="2403517"/>
                </a:lnTo>
                <a:lnTo>
                  <a:pt x="797047" y="2420844"/>
                </a:lnTo>
                <a:lnTo>
                  <a:pt x="839831" y="2436675"/>
                </a:lnTo>
                <a:lnTo>
                  <a:pt x="883333" y="2450978"/>
                </a:lnTo>
                <a:lnTo>
                  <a:pt x="927519" y="2463719"/>
                </a:lnTo>
                <a:lnTo>
                  <a:pt x="972358" y="2474867"/>
                </a:lnTo>
                <a:lnTo>
                  <a:pt x="1017817" y="2484389"/>
                </a:lnTo>
                <a:lnTo>
                  <a:pt x="1063863" y="2492252"/>
                </a:lnTo>
                <a:lnTo>
                  <a:pt x="1110464" y="2498424"/>
                </a:lnTo>
                <a:lnTo>
                  <a:pt x="1157588" y="2502873"/>
                </a:lnTo>
                <a:lnTo>
                  <a:pt x="1205202" y="2505567"/>
                </a:lnTo>
                <a:lnTo>
                  <a:pt x="1253274" y="2506472"/>
                </a:lnTo>
                <a:lnTo>
                  <a:pt x="1305532" y="2505381"/>
                </a:lnTo>
                <a:lnTo>
                  <a:pt x="1357576" y="2502122"/>
                </a:lnTo>
                <a:lnTo>
                  <a:pt x="1409341" y="2496712"/>
                </a:lnTo>
                <a:lnTo>
                  <a:pt x="1460762" y="2489169"/>
                </a:lnTo>
                <a:lnTo>
                  <a:pt x="1511773" y="2479512"/>
                </a:lnTo>
                <a:lnTo>
                  <a:pt x="1562309" y="2467758"/>
                </a:lnTo>
                <a:lnTo>
                  <a:pt x="1612305" y="2453926"/>
                </a:lnTo>
                <a:lnTo>
                  <a:pt x="1661696" y="2438033"/>
                </a:lnTo>
                <a:lnTo>
                  <a:pt x="1710417" y="2420097"/>
                </a:lnTo>
                <a:lnTo>
                  <a:pt x="1758402" y="2400137"/>
                </a:lnTo>
                <a:lnTo>
                  <a:pt x="1805586" y="2378171"/>
                </a:lnTo>
                <a:lnTo>
                  <a:pt x="1851904" y="2354216"/>
                </a:lnTo>
                <a:lnTo>
                  <a:pt x="1897291" y="2328291"/>
                </a:lnTo>
                <a:lnTo>
                  <a:pt x="1253274" y="1253236"/>
                </a:lnTo>
                <a:lnTo>
                  <a:pt x="1253274" y="0"/>
                </a:lnTo>
                <a:close/>
              </a:path>
            </a:pathLst>
          </a:custGeom>
          <a:solidFill>
            <a:srgbClr val="8063A1"/>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33" name="CustomShape 20"/>
          <p:cNvSpPr/>
          <p:nvPr/>
        </p:nvSpPr>
        <p:spPr>
          <a:xfrm>
            <a:off x="2951940" y="3177229"/>
            <a:ext cx="282258" cy="50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a:solidFill>
                  <a:srgbClr val="000000"/>
                </a:solidFill>
              </a:rPr>
              <a:t>4.9</a:t>
            </a:r>
            <a:endParaRPr lang="en-US" sz="1400" b="0" strike="noStrike" spc="-1">
              <a:solidFill>
                <a:srgbClr val="000000"/>
              </a:solidFill>
            </a:endParaRPr>
          </a:p>
        </p:txBody>
      </p:sp>
      <p:sp>
        <p:nvSpPr>
          <p:cNvPr id="734" name="CustomShape 21"/>
          <p:cNvSpPr/>
          <p:nvPr/>
        </p:nvSpPr>
        <p:spPr>
          <a:xfrm>
            <a:off x="3494820" y="4020349"/>
            <a:ext cx="282258" cy="50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a:solidFill>
                  <a:srgbClr val="000000"/>
                </a:solidFill>
              </a:rPr>
              <a:t>4.9</a:t>
            </a:r>
            <a:endParaRPr lang="en-US" sz="1400" b="0" strike="noStrike" spc="-1">
              <a:solidFill>
                <a:srgbClr val="000000"/>
              </a:solidFill>
            </a:endParaRPr>
          </a:p>
        </p:txBody>
      </p:sp>
      <p:sp>
        <p:nvSpPr>
          <p:cNvPr id="735" name="CustomShape 22"/>
          <p:cNvSpPr/>
          <p:nvPr/>
        </p:nvSpPr>
        <p:spPr>
          <a:xfrm>
            <a:off x="1815198" y="4055269"/>
            <a:ext cx="385440" cy="506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a:solidFill>
                  <a:srgbClr val="000000"/>
                </a:solidFill>
              </a:rPr>
              <a:t>15.1</a:t>
            </a:r>
            <a:endParaRPr lang="en-US" sz="1400" b="0" strike="noStrike" spc="-1">
              <a:solidFill>
                <a:srgbClr val="000000"/>
              </a:solidFill>
            </a:endParaRPr>
          </a:p>
        </p:txBody>
      </p:sp>
      <p:sp>
        <p:nvSpPr>
          <p:cNvPr id="736" name="CustomShape 23"/>
          <p:cNvSpPr/>
          <p:nvPr/>
        </p:nvSpPr>
        <p:spPr>
          <a:xfrm>
            <a:off x="2081180" y="2110374"/>
            <a:ext cx="1502218" cy="346158"/>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10440" rIns="0" bIns="0"/>
          <a:lstStyle/>
          <a:p>
            <a:pPr marL="9360">
              <a:spcBef>
                <a:spcPts val="85"/>
              </a:spcBef>
            </a:pPr>
            <a:r>
              <a:rPr lang="es-ES" sz="3200" b="1" strike="noStrike" spc="-1" dirty="0">
                <a:solidFill>
                  <a:srgbClr val="336B84"/>
                </a:solidFill>
              </a:rPr>
              <a:t>2017</a:t>
            </a:r>
            <a:endParaRPr lang="en-US" sz="3200" b="0" strike="noStrike" spc="-1" dirty="0">
              <a:solidFill>
                <a:srgbClr val="336B84"/>
              </a:solidFill>
            </a:endParaRPr>
          </a:p>
        </p:txBody>
      </p:sp>
      <p:sp>
        <p:nvSpPr>
          <p:cNvPr id="737" name="CustomShape 24"/>
          <p:cNvSpPr/>
          <p:nvPr/>
        </p:nvSpPr>
        <p:spPr>
          <a:xfrm>
            <a:off x="4147980" y="3337018"/>
            <a:ext cx="110857" cy="109150"/>
          </a:xfrm>
          <a:custGeom>
            <a:avLst/>
            <a:gdLst/>
            <a:ahLst/>
            <a:cxnLst/>
            <a:rect l="l" t="t" r="r" b="b"/>
            <a:pathLst>
              <a:path w="124967" h="124967">
                <a:moveTo>
                  <a:pt x="0" y="124967"/>
                </a:moveTo>
                <a:lnTo>
                  <a:pt x="124967" y="124967"/>
                </a:lnTo>
                <a:lnTo>
                  <a:pt x="124967" y="0"/>
                </a:lnTo>
                <a:lnTo>
                  <a:pt x="0" y="0"/>
                </a:lnTo>
                <a:lnTo>
                  <a:pt x="0" y="124967"/>
                </a:lnTo>
                <a:close/>
              </a:path>
            </a:pathLst>
          </a:custGeom>
          <a:solidFill>
            <a:srgbClr val="4F81BC"/>
          </a:solidFill>
          <a:ln>
            <a:noFill/>
          </a:ln>
        </p:spPr>
        <p:style>
          <a:lnRef idx="0">
            <a:scrgbClr r="0" g="0" b="0"/>
          </a:lnRef>
          <a:fillRef idx="0">
            <a:scrgbClr r="0" g="0" b="0"/>
          </a:fillRef>
          <a:effectRef idx="0">
            <a:scrgbClr r="0" g="0" b="0"/>
          </a:effectRef>
          <a:fontRef idx="minor"/>
        </p:style>
        <p:txBody>
          <a:bodyPr/>
          <a:lstStyle/>
          <a:p>
            <a:endParaRPr lang="en-US" dirty="0"/>
          </a:p>
        </p:txBody>
      </p:sp>
      <p:sp>
        <p:nvSpPr>
          <p:cNvPr id="738" name="CustomShape 25"/>
          <p:cNvSpPr/>
          <p:nvPr/>
        </p:nvSpPr>
        <p:spPr>
          <a:xfrm>
            <a:off x="4147980" y="3578636"/>
            <a:ext cx="110857" cy="108732"/>
          </a:xfrm>
          <a:custGeom>
            <a:avLst/>
            <a:gdLst/>
            <a:ahLst/>
            <a:cxnLst/>
            <a:rect l="l" t="t" r="r" b="b"/>
            <a:pathLst>
              <a:path w="124967" h="124967">
                <a:moveTo>
                  <a:pt x="0" y="124967"/>
                </a:moveTo>
                <a:lnTo>
                  <a:pt x="124967" y="124967"/>
                </a:lnTo>
                <a:lnTo>
                  <a:pt x="124967" y="0"/>
                </a:lnTo>
                <a:lnTo>
                  <a:pt x="0" y="0"/>
                </a:lnTo>
                <a:lnTo>
                  <a:pt x="0" y="124967"/>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739" name="CustomShape 26"/>
          <p:cNvSpPr/>
          <p:nvPr/>
        </p:nvSpPr>
        <p:spPr>
          <a:xfrm>
            <a:off x="4147980" y="3820985"/>
            <a:ext cx="110857" cy="110823"/>
          </a:xfrm>
          <a:custGeom>
            <a:avLst/>
            <a:gdLst/>
            <a:ahLst/>
            <a:cxnLst/>
            <a:rect l="l" t="t" r="r" b="b"/>
            <a:pathLst>
              <a:path w="124967" h="126492">
                <a:moveTo>
                  <a:pt x="0" y="126492"/>
                </a:moveTo>
                <a:lnTo>
                  <a:pt x="124967" y="126492"/>
                </a:lnTo>
                <a:lnTo>
                  <a:pt x="124967" y="0"/>
                </a:lnTo>
                <a:lnTo>
                  <a:pt x="0" y="0"/>
                </a:lnTo>
                <a:lnTo>
                  <a:pt x="0" y="126492"/>
                </a:lnTo>
                <a:close/>
              </a:path>
            </a:pathLst>
          </a:custGeom>
          <a:solidFill>
            <a:srgbClr val="9BBA58"/>
          </a:solidFill>
          <a:ln>
            <a:noFill/>
          </a:ln>
        </p:spPr>
        <p:style>
          <a:lnRef idx="0">
            <a:scrgbClr r="0" g="0" b="0"/>
          </a:lnRef>
          <a:fillRef idx="0">
            <a:scrgbClr r="0" g="0" b="0"/>
          </a:fillRef>
          <a:effectRef idx="0">
            <a:scrgbClr r="0" g="0" b="0"/>
          </a:effectRef>
          <a:fontRef idx="minor"/>
        </p:style>
      </p:sp>
      <p:sp>
        <p:nvSpPr>
          <p:cNvPr id="740" name="CustomShape 27"/>
          <p:cNvSpPr/>
          <p:nvPr/>
        </p:nvSpPr>
        <p:spPr>
          <a:xfrm>
            <a:off x="4299961" y="3240168"/>
            <a:ext cx="738902" cy="88700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lgn="just">
              <a:lnSpc>
                <a:spcPct val="118000"/>
              </a:lnSpc>
              <a:spcBef>
                <a:spcPts val="74"/>
              </a:spcBef>
            </a:pPr>
            <a:r>
              <a:rPr lang="en-US" sz="1400" b="1" strike="noStrike" spc="-1">
                <a:solidFill>
                  <a:srgbClr val="000000"/>
                </a:solidFill>
              </a:rPr>
              <a:t>ONP </a:t>
            </a:r>
            <a:endParaRPr lang="en-US" sz="1400" b="1" strike="noStrike" spc="-1" smtClean="0">
              <a:solidFill>
                <a:srgbClr val="000000"/>
              </a:solidFill>
            </a:endParaRPr>
          </a:p>
          <a:p>
            <a:pPr marL="9360" algn="just">
              <a:lnSpc>
                <a:spcPct val="118000"/>
              </a:lnSpc>
              <a:spcBef>
                <a:spcPts val="74"/>
              </a:spcBef>
            </a:pPr>
            <a:r>
              <a:rPr lang="en-US" sz="1400" b="1" strike="noStrike" spc="-1" dirty="0" smtClean="0">
                <a:solidFill>
                  <a:srgbClr val="000000"/>
                </a:solidFill>
              </a:rPr>
              <a:t> </a:t>
            </a:r>
            <a:r>
              <a:rPr lang="en-US" sz="1400" b="1" strike="noStrike" spc="-1" dirty="0">
                <a:solidFill>
                  <a:srgbClr val="000000"/>
                </a:solidFill>
              </a:rPr>
              <a:t>MIX  HGR</a:t>
            </a:r>
            <a:endParaRPr lang="en-US" sz="1400" b="0" strike="noStrike" spc="-1" dirty="0">
              <a:solidFill>
                <a:srgbClr val="000000"/>
              </a:solidFill>
            </a:endParaRPr>
          </a:p>
        </p:txBody>
      </p:sp>
      <p:sp>
        <p:nvSpPr>
          <p:cNvPr id="741" name="CustomShape 28"/>
          <p:cNvSpPr/>
          <p:nvPr/>
        </p:nvSpPr>
        <p:spPr>
          <a:xfrm>
            <a:off x="4147980" y="4064276"/>
            <a:ext cx="110857" cy="108732"/>
          </a:xfrm>
          <a:custGeom>
            <a:avLst/>
            <a:gdLst/>
            <a:ahLst/>
            <a:cxnLst/>
            <a:rect l="l" t="t" r="r" b="b"/>
            <a:pathLst>
              <a:path w="124967" h="124967">
                <a:moveTo>
                  <a:pt x="0" y="124967"/>
                </a:moveTo>
                <a:lnTo>
                  <a:pt x="124967" y="124967"/>
                </a:lnTo>
                <a:lnTo>
                  <a:pt x="124967" y="0"/>
                </a:lnTo>
                <a:lnTo>
                  <a:pt x="0" y="0"/>
                </a:lnTo>
                <a:lnTo>
                  <a:pt x="0" y="124967"/>
                </a:lnTo>
                <a:close/>
              </a:path>
            </a:pathLst>
          </a:custGeom>
          <a:solidFill>
            <a:srgbClr val="8063A1"/>
          </a:solidFill>
          <a:ln>
            <a:noFill/>
          </a:ln>
        </p:spPr>
        <p:style>
          <a:lnRef idx="0">
            <a:scrgbClr r="0" g="0" b="0"/>
          </a:lnRef>
          <a:fillRef idx="0">
            <a:scrgbClr r="0" g="0" b="0"/>
          </a:fillRef>
          <a:effectRef idx="0">
            <a:scrgbClr r="0" g="0" b="0"/>
          </a:effectRef>
          <a:fontRef idx="minor"/>
        </p:style>
      </p:sp>
      <p:sp>
        <p:nvSpPr>
          <p:cNvPr id="742" name="CustomShape 29"/>
          <p:cNvSpPr/>
          <p:nvPr/>
        </p:nvSpPr>
        <p:spPr>
          <a:xfrm>
            <a:off x="4299961" y="4014442"/>
            <a:ext cx="560253" cy="25886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9360">
              <a:spcBef>
                <a:spcPts val="74"/>
              </a:spcBef>
            </a:pPr>
            <a:r>
              <a:rPr lang="es-ES" sz="1400" b="1" strike="noStrike" spc="-1">
                <a:solidFill>
                  <a:srgbClr val="000000"/>
                </a:solidFill>
              </a:rPr>
              <a:t>OCC</a:t>
            </a:r>
            <a:endParaRPr lang="en-US" sz="1400" b="0" strike="noStrike" spc="-1" dirty="0">
              <a:solidFill>
                <a:srgbClr val="000000"/>
              </a:solidFill>
            </a:endParaRPr>
          </a:p>
        </p:txBody>
      </p:sp>
      <p:sp>
        <p:nvSpPr>
          <p:cNvPr id="743" name="CustomShape 30"/>
          <p:cNvSpPr/>
          <p:nvPr/>
        </p:nvSpPr>
        <p:spPr>
          <a:xfrm>
            <a:off x="5853752" y="6082386"/>
            <a:ext cx="2518228" cy="39571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lstStyle/>
          <a:p>
            <a:pPr marL="9360" algn="ctr">
              <a:lnSpc>
                <a:spcPts val="711"/>
              </a:lnSpc>
            </a:pPr>
            <a:r>
              <a:rPr lang="es-ES" sz="1400" spc="-1" dirty="0"/>
              <a:t>© Copyright 2018 RISI, Inc. </a:t>
            </a:r>
          </a:p>
        </p:txBody>
      </p:sp>
      <p:sp>
        <p:nvSpPr>
          <p:cNvPr id="744" name="CustomShape 31"/>
          <p:cNvSpPr/>
          <p:nvPr/>
        </p:nvSpPr>
        <p:spPr>
          <a:xfrm>
            <a:off x="1990169" y="4739894"/>
            <a:ext cx="1593229" cy="6148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69480" rIns="0" bIns="0"/>
          <a:lstStyle/>
          <a:p>
            <a:pPr marL="1330200">
              <a:spcBef>
                <a:spcPts val="550"/>
              </a:spcBef>
            </a:pPr>
            <a:r>
              <a:rPr lang="en-US" sz="1400" b="1" strike="noStrike" spc="-1" smtClean="0">
                <a:solidFill>
                  <a:srgbClr val="000000"/>
                </a:solidFill>
              </a:rPr>
              <a:t>0.8</a:t>
            </a:r>
            <a:endParaRPr lang="en-US" sz="1400" spc="-1" dirty="0">
              <a:solidFill>
                <a:srgbClr val="000000"/>
              </a:solidFill>
            </a:endParaRPr>
          </a:p>
        </p:txBody>
      </p:sp>
      <p:sp>
        <p:nvSpPr>
          <p:cNvPr id="745" name="CustomShape 32"/>
          <p:cNvSpPr/>
          <p:nvPr/>
        </p:nvSpPr>
        <p:spPr>
          <a:xfrm>
            <a:off x="5085143" y="5294476"/>
            <a:ext cx="3164121" cy="38992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9360" rIns="0" bIns="0"/>
          <a:lstStyle/>
          <a:p>
            <a:pPr marL="10800">
              <a:spcBef>
                <a:spcPts val="74"/>
              </a:spcBef>
            </a:pPr>
            <a:r>
              <a:rPr lang="es-ES" strike="noStrike" spc="-1" dirty="0"/>
              <a:t>2018</a:t>
            </a:r>
            <a:r>
              <a:rPr lang="es-ES" b="1" strike="noStrike" spc="-1" dirty="0"/>
              <a:t>: </a:t>
            </a:r>
            <a:r>
              <a:rPr lang="es-ES" b="1" strike="noStrike" spc="-1" dirty="0">
                <a:solidFill>
                  <a:srgbClr val="C00000"/>
                </a:solidFill>
              </a:rPr>
              <a:t>22, 20, </a:t>
            </a:r>
            <a:r>
              <a:rPr lang="es-ES" b="1" strike="noStrike" spc="-1" dirty="0" smtClean="0">
                <a:solidFill>
                  <a:srgbClr val="C00000"/>
                </a:solidFill>
              </a:rPr>
              <a:t>18</a:t>
            </a:r>
            <a:r>
              <a:rPr lang="en-US" spc="-1" dirty="0">
                <a:solidFill>
                  <a:srgbClr val="C00000"/>
                </a:solidFill>
              </a:rPr>
              <a:t> </a:t>
            </a:r>
            <a:r>
              <a:rPr lang="es-ES" b="1" spc="-1" dirty="0" err="1" smtClean="0">
                <a:solidFill>
                  <a:srgbClr val="C00000"/>
                </a:solidFill>
              </a:rPr>
              <a:t>Million</a:t>
            </a:r>
            <a:r>
              <a:rPr lang="es-ES" b="1" spc="-1" dirty="0" smtClean="0">
                <a:solidFill>
                  <a:srgbClr val="C00000"/>
                </a:solidFill>
              </a:rPr>
              <a:t> </a:t>
            </a:r>
            <a:r>
              <a:rPr lang="es-ES" b="1" spc="-1" dirty="0" err="1" smtClean="0">
                <a:solidFill>
                  <a:srgbClr val="C00000"/>
                </a:solidFill>
              </a:rPr>
              <a:t>Tonnes</a:t>
            </a:r>
            <a:r>
              <a:rPr lang="es-ES" b="1" strike="noStrike" spc="-1" dirty="0" smtClean="0">
                <a:solidFill>
                  <a:srgbClr val="C00000"/>
                </a:solidFill>
              </a:rPr>
              <a:t>?</a:t>
            </a:r>
            <a:endParaRPr lang="en-US" b="0" strike="noStrike" spc="-1" dirty="0">
              <a:solidFill>
                <a:srgbClr val="C00000"/>
              </a:solidFill>
            </a:endParaRPr>
          </a:p>
        </p:txBody>
      </p:sp>
      <p:sp>
        <p:nvSpPr>
          <p:cNvPr id="2" name="Rectangle 1"/>
          <p:cNvSpPr/>
          <p:nvPr/>
        </p:nvSpPr>
        <p:spPr>
          <a:xfrm>
            <a:off x="99539" y="5317725"/>
            <a:ext cx="4048441" cy="369332"/>
          </a:xfrm>
          <a:prstGeom prst="rect">
            <a:avLst/>
          </a:prstGeom>
        </p:spPr>
        <p:txBody>
          <a:bodyPr wrap="square">
            <a:spAutoFit/>
          </a:bodyPr>
          <a:lstStyle/>
          <a:p>
            <a:pPr marL="1330200">
              <a:spcBef>
                <a:spcPts val="550"/>
              </a:spcBef>
            </a:pPr>
            <a:r>
              <a:rPr lang="en-US" strike="noStrike" spc="-1" dirty="0" smtClean="0">
                <a:solidFill>
                  <a:srgbClr val="000000"/>
                </a:solidFill>
              </a:rPr>
              <a:t>2017: </a:t>
            </a:r>
            <a:r>
              <a:rPr lang="en-US" b="1" strike="noStrike" spc="-1" dirty="0" smtClean="0">
                <a:solidFill>
                  <a:srgbClr val="C00000"/>
                </a:solidFill>
              </a:rPr>
              <a:t>25.7 </a:t>
            </a:r>
            <a:r>
              <a:rPr lang="en-US" b="1" spc="-1" dirty="0" smtClean="0">
                <a:solidFill>
                  <a:srgbClr val="C00000"/>
                </a:solidFill>
              </a:rPr>
              <a:t>Million </a:t>
            </a:r>
            <a:r>
              <a:rPr lang="en-US" b="1" spc="-1" dirty="0" err="1" smtClean="0">
                <a:solidFill>
                  <a:srgbClr val="C00000"/>
                </a:solidFill>
              </a:rPr>
              <a:t>Tonnes</a:t>
            </a:r>
            <a:endParaRPr lang="en-US" b="0" strike="noStrike" spc="-1" dirty="0">
              <a:solidFill>
                <a:srgbClr val="C00000"/>
              </a:solidFill>
            </a:endParaRPr>
          </a:p>
        </p:txBody>
      </p:sp>
      <p:sp>
        <p:nvSpPr>
          <p:cNvPr id="35" name="Rectangle 34"/>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smtClean="0">
                <a:solidFill>
                  <a:schemeClr val="bg1"/>
                </a:solidFill>
                <a:latin typeface="+mj-lt"/>
              </a:rPr>
              <a:t>NHẬP KHẨU GIẤY THU HỒI CỦA TRUNG QUỐC HIỆN NAY </a:t>
            </a:r>
            <a:endParaRPr lang="en-US" sz="2400" b="1" spc="-1" dirty="0">
              <a:solidFill>
                <a:schemeClr val="bg1"/>
              </a:solidFill>
              <a:latin typeface="+mj-lt"/>
            </a:endParaRPr>
          </a:p>
        </p:txBody>
      </p:sp>
    </p:spTree>
    <p:extLst>
      <p:ext uri="{BB962C8B-B14F-4D97-AF65-F5344CB8AC3E}">
        <p14:creationId xmlns:p14="http://schemas.microsoft.com/office/powerpoint/2010/main" val="493062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CustomShape 1"/>
          <p:cNvSpPr/>
          <p:nvPr/>
        </p:nvSpPr>
        <p:spPr>
          <a:xfrm>
            <a:off x="3276720" y="6338880"/>
            <a:ext cx="213336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EC9A5BB2-66A4-4800-AFF2-7DB6BA720864}" type="slidenum">
              <a:rPr lang="es-ES" sz="1400" b="0" strike="noStrike" spc="-1">
                <a:solidFill>
                  <a:srgbClr val="000000"/>
                </a:solidFill>
                <a:latin typeface="Arial"/>
              </a:rPr>
              <a:t>17</a:t>
            </a:fld>
            <a:endParaRPr lang="en-US" sz="1400" b="0" strike="noStrike" spc="-1">
              <a:solidFill>
                <a:srgbClr val="000000"/>
              </a:solidFill>
              <a:latin typeface="Arial"/>
            </a:endParaRPr>
          </a:p>
        </p:txBody>
      </p:sp>
      <p:sp>
        <p:nvSpPr>
          <p:cNvPr id="747" name="CustomShape 2"/>
          <p:cNvSpPr/>
          <p:nvPr/>
        </p:nvSpPr>
        <p:spPr>
          <a:xfrm>
            <a:off x="441466" y="855964"/>
            <a:ext cx="8424720" cy="5721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50000"/>
              </a:lnSpc>
              <a:buClr>
                <a:srgbClr val="000000"/>
              </a:buClr>
              <a:buFont typeface="Arial"/>
              <a:buAutoNum type="arabicPeriod"/>
            </a:pPr>
            <a:r>
              <a:rPr lang="en-US" sz="1800" b="0" strike="noStrike" spc="-1" dirty="0" smtClean="0">
                <a:solidFill>
                  <a:srgbClr val="000000"/>
                </a:solidFill>
              </a:rPr>
              <a:t> </a:t>
            </a:r>
            <a:r>
              <a:rPr lang="en-US" sz="1800" b="0" strike="noStrike" spc="-1" dirty="0" err="1" smtClean="0">
                <a:solidFill>
                  <a:srgbClr val="000000"/>
                </a:solidFill>
              </a:rPr>
              <a:t>Tốc</a:t>
            </a:r>
            <a:r>
              <a:rPr lang="en-US" sz="1800" b="0" strike="noStrike" spc="-1" dirty="0" smtClean="0">
                <a:solidFill>
                  <a:srgbClr val="000000"/>
                </a:solidFill>
              </a:rPr>
              <a:t> </a:t>
            </a:r>
            <a:r>
              <a:rPr lang="en-US" sz="1800" b="0" strike="noStrike" spc="-1" dirty="0" err="1">
                <a:solidFill>
                  <a:srgbClr val="000000"/>
                </a:solidFill>
              </a:rPr>
              <a:t>độ</a:t>
            </a:r>
            <a:r>
              <a:rPr lang="en-US" sz="1800" b="0" strike="noStrike" spc="-1" dirty="0">
                <a:solidFill>
                  <a:srgbClr val="000000"/>
                </a:solidFill>
              </a:rPr>
              <a:t> </a:t>
            </a:r>
            <a:r>
              <a:rPr lang="en-US" sz="1800" b="0" strike="noStrike" spc="-1" dirty="0" err="1">
                <a:solidFill>
                  <a:srgbClr val="000000"/>
                </a:solidFill>
              </a:rPr>
              <a:t>tăng</a:t>
            </a:r>
            <a:r>
              <a:rPr lang="en-US" sz="1800" b="0" strike="noStrike" spc="-1" dirty="0">
                <a:solidFill>
                  <a:srgbClr val="000000"/>
                </a:solidFill>
              </a:rPr>
              <a:t> </a:t>
            </a:r>
            <a:r>
              <a:rPr lang="en-US" sz="1800" b="0" strike="noStrike" spc="-1" dirty="0" err="1">
                <a:solidFill>
                  <a:srgbClr val="000000"/>
                </a:solidFill>
              </a:rPr>
              <a:t>tr</a:t>
            </a:r>
            <a:r>
              <a:rPr lang="vi-VN" sz="1800" b="0" strike="noStrike" spc="-1" dirty="0">
                <a:solidFill>
                  <a:srgbClr val="000000"/>
                </a:solidFill>
              </a:rPr>
              <a:t>ư</a:t>
            </a:r>
            <a:r>
              <a:rPr lang="en-US" sz="1800" b="0" strike="noStrike" spc="-1" dirty="0" err="1">
                <a:solidFill>
                  <a:srgbClr val="000000"/>
                </a:solidFill>
              </a:rPr>
              <a:t>ởng</a:t>
            </a:r>
            <a:r>
              <a:rPr lang="en-US" sz="1800" b="0" strike="noStrike" spc="-1" dirty="0">
                <a:solidFill>
                  <a:srgbClr val="000000"/>
                </a:solidFill>
              </a:rPr>
              <a:t> </a:t>
            </a:r>
            <a:r>
              <a:rPr lang="en-US" sz="1800" b="0" strike="noStrike" spc="-1" dirty="0" err="1">
                <a:solidFill>
                  <a:srgbClr val="000000"/>
                </a:solidFill>
              </a:rPr>
              <a:t>nhu</a:t>
            </a:r>
            <a:r>
              <a:rPr lang="en-US" sz="1800" b="0" strike="noStrike" spc="-1" dirty="0">
                <a:solidFill>
                  <a:srgbClr val="000000"/>
                </a:solidFill>
              </a:rPr>
              <a:t> </a:t>
            </a:r>
            <a:r>
              <a:rPr lang="en-US" sz="1800" b="0" strike="noStrike" spc="-1" dirty="0" err="1">
                <a:solidFill>
                  <a:srgbClr val="000000"/>
                </a:solidFill>
              </a:rPr>
              <a:t>cầu</a:t>
            </a:r>
            <a:r>
              <a:rPr lang="en-US" sz="1800" b="0" strike="noStrike" spc="-1" dirty="0">
                <a:solidFill>
                  <a:srgbClr val="000000"/>
                </a:solidFill>
              </a:rPr>
              <a:t> </a:t>
            </a:r>
            <a:r>
              <a:rPr lang="en-US" sz="1800" b="0" strike="noStrike" spc="-1" dirty="0" err="1">
                <a:solidFill>
                  <a:srgbClr val="000000"/>
                </a:solidFill>
              </a:rPr>
              <a:t>giấy</a:t>
            </a:r>
            <a:r>
              <a:rPr lang="en-US" sz="1800" b="0" strike="noStrike" spc="-1" dirty="0">
                <a:solidFill>
                  <a:srgbClr val="000000"/>
                </a:solidFill>
              </a:rPr>
              <a:t> </a:t>
            </a:r>
            <a:r>
              <a:rPr lang="en-US" sz="1800" b="0" strike="noStrike" spc="-1" dirty="0" err="1">
                <a:solidFill>
                  <a:srgbClr val="000000"/>
                </a:solidFill>
              </a:rPr>
              <a:t>bao</a:t>
            </a:r>
            <a:r>
              <a:rPr lang="en-US" sz="1800" b="0" strike="noStrike" spc="-1" dirty="0">
                <a:solidFill>
                  <a:srgbClr val="000000"/>
                </a:solidFill>
              </a:rPr>
              <a:t> </a:t>
            </a:r>
            <a:r>
              <a:rPr lang="en-US" sz="1800" b="0" strike="noStrike" spc="-1" dirty="0" err="1">
                <a:solidFill>
                  <a:srgbClr val="000000"/>
                </a:solidFill>
              </a:rPr>
              <a:t>bì</a:t>
            </a:r>
            <a:r>
              <a:rPr lang="en-US" sz="1800" b="0" strike="noStrike" spc="-1" dirty="0">
                <a:solidFill>
                  <a:srgbClr val="000000"/>
                </a:solidFill>
              </a:rPr>
              <a:t> </a:t>
            </a:r>
            <a:r>
              <a:rPr lang="en-US" sz="1800" b="0" strike="noStrike" spc="-1" dirty="0" err="1">
                <a:solidFill>
                  <a:srgbClr val="000000"/>
                </a:solidFill>
              </a:rPr>
              <a:t>tại</a:t>
            </a:r>
            <a:r>
              <a:rPr lang="en-US" sz="1800" b="0" strike="noStrike" spc="-1" dirty="0">
                <a:solidFill>
                  <a:srgbClr val="000000"/>
                </a:solidFill>
              </a:rPr>
              <a:t> </a:t>
            </a:r>
            <a:r>
              <a:rPr lang="en-US" sz="1800" b="0" strike="noStrike" spc="-1" dirty="0" err="1">
                <a:solidFill>
                  <a:srgbClr val="000000"/>
                </a:solidFill>
              </a:rPr>
              <a:t>Trung</a:t>
            </a:r>
            <a:r>
              <a:rPr lang="en-US" sz="1800" b="0" strike="noStrike" spc="-1" dirty="0">
                <a:solidFill>
                  <a:srgbClr val="000000"/>
                </a:solidFill>
              </a:rPr>
              <a:t> </a:t>
            </a:r>
            <a:r>
              <a:rPr lang="en-US" sz="1800" b="0" strike="noStrike" spc="-1" dirty="0" err="1">
                <a:solidFill>
                  <a:srgbClr val="000000"/>
                </a:solidFill>
              </a:rPr>
              <a:t>Quốc</a:t>
            </a:r>
            <a:r>
              <a:rPr lang="en-US" sz="1800" b="0" strike="noStrike" spc="-1" dirty="0">
                <a:solidFill>
                  <a:srgbClr val="000000"/>
                </a:solidFill>
              </a:rPr>
              <a:t> </a:t>
            </a:r>
            <a:r>
              <a:rPr lang="en-US" sz="1800" b="0" strike="noStrike" spc="-1" dirty="0" err="1">
                <a:solidFill>
                  <a:srgbClr val="000000"/>
                </a:solidFill>
              </a:rPr>
              <a:t>giai</a:t>
            </a:r>
            <a:r>
              <a:rPr lang="en-US" sz="1800" b="0" strike="noStrike" spc="-1" dirty="0">
                <a:solidFill>
                  <a:srgbClr val="000000"/>
                </a:solidFill>
              </a:rPr>
              <a:t> </a:t>
            </a:r>
            <a:r>
              <a:rPr lang="en-US" sz="1800" b="0" strike="noStrike" spc="-1" dirty="0" err="1">
                <a:solidFill>
                  <a:srgbClr val="000000"/>
                </a:solidFill>
              </a:rPr>
              <a:t>đoạn</a:t>
            </a:r>
            <a:r>
              <a:rPr lang="en-US" sz="1800" b="0" strike="noStrike" spc="-1" dirty="0">
                <a:solidFill>
                  <a:srgbClr val="000000"/>
                </a:solidFill>
              </a:rPr>
              <a:t> 2000-2004 </a:t>
            </a:r>
            <a:r>
              <a:rPr lang="en-US" sz="1800" b="0" strike="noStrike" spc="-1" dirty="0" err="1">
                <a:solidFill>
                  <a:srgbClr val="000000"/>
                </a:solidFill>
              </a:rPr>
              <a:t>là</a:t>
            </a:r>
            <a:r>
              <a:rPr lang="en-US" sz="1800" b="0" strike="noStrike" spc="-1" dirty="0">
                <a:solidFill>
                  <a:srgbClr val="000000"/>
                </a:solidFill>
              </a:rPr>
              <a:t> </a:t>
            </a:r>
            <a:r>
              <a:rPr lang="en-US" sz="1800" b="0" strike="noStrike" spc="-1" dirty="0" err="1">
                <a:solidFill>
                  <a:srgbClr val="000000"/>
                </a:solidFill>
              </a:rPr>
              <a:t>trên</a:t>
            </a:r>
            <a:r>
              <a:rPr lang="en-US" sz="1800" b="0" strike="noStrike" spc="-1" dirty="0">
                <a:solidFill>
                  <a:srgbClr val="000000"/>
                </a:solidFill>
              </a:rPr>
              <a:t> 11.8 %/</a:t>
            </a:r>
            <a:r>
              <a:rPr lang="en-US" sz="1800" b="0" strike="noStrike" spc="-1" dirty="0" err="1">
                <a:solidFill>
                  <a:srgbClr val="000000"/>
                </a:solidFill>
              </a:rPr>
              <a:t>năm</a:t>
            </a:r>
            <a:r>
              <a:rPr lang="en-US" sz="1800" b="0" strike="noStrike" spc="-1" dirty="0">
                <a:solidFill>
                  <a:srgbClr val="000000"/>
                </a:solidFill>
              </a:rPr>
              <a:t>;</a:t>
            </a:r>
          </a:p>
          <a:p>
            <a:pPr algn="just">
              <a:lnSpc>
                <a:spcPct val="150000"/>
              </a:lnSpc>
              <a:buClr>
                <a:srgbClr val="000000"/>
              </a:buClr>
              <a:buFont typeface="Arial"/>
              <a:buAutoNum type="arabicPeriod"/>
            </a:pPr>
            <a:r>
              <a:rPr lang="en-US" sz="1800" b="0" strike="noStrike" spc="-1" dirty="0" smtClean="0">
                <a:solidFill>
                  <a:srgbClr val="000000"/>
                </a:solidFill>
              </a:rPr>
              <a:t> </a:t>
            </a:r>
            <a:r>
              <a:rPr lang="en-US" sz="1800" b="0" strike="noStrike" spc="-1" dirty="0" err="1" smtClean="0">
                <a:solidFill>
                  <a:srgbClr val="000000"/>
                </a:solidFill>
              </a:rPr>
              <a:t>Trung</a:t>
            </a:r>
            <a:r>
              <a:rPr lang="en-US" sz="1800" b="0" strike="noStrike" spc="-1" dirty="0" smtClean="0">
                <a:solidFill>
                  <a:srgbClr val="000000"/>
                </a:solidFill>
              </a:rPr>
              <a:t> </a:t>
            </a:r>
            <a:r>
              <a:rPr lang="en-US" sz="1800" b="0" strike="noStrike" spc="-1" dirty="0" err="1">
                <a:solidFill>
                  <a:srgbClr val="000000"/>
                </a:solidFill>
              </a:rPr>
              <a:t>Quốc</a:t>
            </a:r>
            <a:r>
              <a:rPr lang="en-US" sz="1800" b="0" strike="noStrike" spc="-1" dirty="0">
                <a:solidFill>
                  <a:srgbClr val="000000"/>
                </a:solidFill>
              </a:rPr>
              <a:t> </a:t>
            </a:r>
            <a:r>
              <a:rPr lang="en-US" sz="1800" b="0" strike="noStrike" spc="-1" dirty="0" err="1">
                <a:solidFill>
                  <a:srgbClr val="000000"/>
                </a:solidFill>
              </a:rPr>
              <a:t>đã</a:t>
            </a:r>
            <a:r>
              <a:rPr lang="en-US" sz="1800" b="0" strike="noStrike" spc="-1" dirty="0">
                <a:solidFill>
                  <a:srgbClr val="000000"/>
                </a:solidFill>
              </a:rPr>
              <a:t> </a:t>
            </a:r>
            <a:r>
              <a:rPr lang="en-US" sz="1800" b="0" strike="noStrike" spc="-1" dirty="0" err="1">
                <a:solidFill>
                  <a:srgbClr val="000000"/>
                </a:solidFill>
              </a:rPr>
              <a:t>gặp</a:t>
            </a:r>
            <a:r>
              <a:rPr lang="en-US" sz="1800" b="0" strike="noStrike" spc="-1" dirty="0">
                <a:solidFill>
                  <a:srgbClr val="000000"/>
                </a:solidFill>
              </a:rPr>
              <a:t> </a:t>
            </a:r>
            <a:r>
              <a:rPr lang="en-US" sz="1800" b="0" strike="noStrike" spc="-1" dirty="0" err="1">
                <a:solidFill>
                  <a:srgbClr val="000000"/>
                </a:solidFill>
              </a:rPr>
              <a:t>khó</a:t>
            </a:r>
            <a:r>
              <a:rPr lang="en-US" sz="1800" b="0" strike="noStrike" spc="-1" dirty="0">
                <a:solidFill>
                  <a:srgbClr val="000000"/>
                </a:solidFill>
              </a:rPr>
              <a:t> </a:t>
            </a:r>
            <a:r>
              <a:rPr lang="en-US" sz="1800" b="0" strike="noStrike" spc="-1" dirty="0" err="1">
                <a:solidFill>
                  <a:srgbClr val="000000"/>
                </a:solidFill>
              </a:rPr>
              <a:t>khăn</a:t>
            </a:r>
            <a:r>
              <a:rPr lang="en-US" sz="1800" b="0" strike="noStrike" spc="-1" dirty="0">
                <a:solidFill>
                  <a:srgbClr val="000000"/>
                </a:solidFill>
              </a:rPr>
              <a:t> </a:t>
            </a:r>
            <a:r>
              <a:rPr lang="en-US" sz="1800" b="0" strike="noStrike" spc="-1" dirty="0" err="1">
                <a:solidFill>
                  <a:srgbClr val="000000"/>
                </a:solidFill>
              </a:rPr>
              <a:t>lớn</a:t>
            </a:r>
            <a:r>
              <a:rPr lang="en-US" sz="1800" b="0" strike="noStrike" spc="-1" dirty="0">
                <a:solidFill>
                  <a:srgbClr val="000000"/>
                </a:solidFill>
              </a:rPr>
              <a:t> </a:t>
            </a:r>
            <a:r>
              <a:rPr lang="en-US" sz="1800" b="0" strike="noStrike" spc="-1" dirty="0" err="1">
                <a:solidFill>
                  <a:srgbClr val="000000"/>
                </a:solidFill>
              </a:rPr>
              <a:t>trong</a:t>
            </a:r>
            <a:r>
              <a:rPr lang="en-US" sz="1800" b="0" strike="noStrike" spc="-1" dirty="0">
                <a:solidFill>
                  <a:srgbClr val="000000"/>
                </a:solidFill>
              </a:rPr>
              <a:t> </a:t>
            </a:r>
            <a:r>
              <a:rPr lang="en-US" sz="1800" b="0" strike="noStrike" spc="-1" dirty="0" err="1">
                <a:solidFill>
                  <a:srgbClr val="000000"/>
                </a:solidFill>
              </a:rPr>
              <a:t>việc</a:t>
            </a:r>
            <a:r>
              <a:rPr lang="en-US" sz="1800" b="0" strike="noStrike" spc="-1" dirty="0">
                <a:solidFill>
                  <a:srgbClr val="000000"/>
                </a:solidFill>
              </a:rPr>
              <a:t> </a:t>
            </a:r>
            <a:r>
              <a:rPr lang="en-US" sz="1800" b="0" strike="noStrike" spc="-1" dirty="0" err="1">
                <a:solidFill>
                  <a:srgbClr val="000000"/>
                </a:solidFill>
              </a:rPr>
              <a:t>đáp</a:t>
            </a:r>
            <a:r>
              <a:rPr lang="en-US" sz="1800" b="0" strike="noStrike" spc="-1" dirty="0">
                <a:solidFill>
                  <a:srgbClr val="000000"/>
                </a:solidFill>
              </a:rPr>
              <a:t> </a:t>
            </a:r>
            <a:r>
              <a:rPr lang="en-US" sz="1800" b="0" strike="noStrike" spc="-1" dirty="0" err="1">
                <a:solidFill>
                  <a:srgbClr val="000000"/>
                </a:solidFill>
              </a:rPr>
              <a:t>ứng</a:t>
            </a:r>
            <a:r>
              <a:rPr lang="en-US" sz="1800" b="0" strike="noStrike" spc="-1" dirty="0">
                <a:solidFill>
                  <a:srgbClr val="000000"/>
                </a:solidFill>
              </a:rPr>
              <a:t> </a:t>
            </a:r>
            <a:r>
              <a:rPr lang="en-US" sz="1800" b="0" strike="noStrike" spc="-1" dirty="0" err="1">
                <a:solidFill>
                  <a:srgbClr val="000000"/>
                </a:solidFill>
              </a:rPr>
              <a:t>nhu</a:t>
            </a:r>
            <a:r>
              <a:rPr lang="en-US" sz="1800" b="0" strike="noStrike" spc="-1" dirty="0">
                <a:solidFill>
                  <a:srgbClr val="000000"/>
                </a:solidFill>
              </a:rPr>
              <a:t> </a:t>
            </a:r>
            <a:r>
              <a:rPr lang="en-US" sz="1800" b="0" strike="noStrike" spc="-1" dirty="0" err="1">
                <a:solidFill>
                  <a:srgbClr val="000000"/>
                </a:solidFill>
              </a:rPr>
              <a:t>cầu</a:t>
            </a:r>
            <a:r>
              <a:rPr lang="en-US" sz="1800" b="0" strike="noStrike" spc="-1" dirty="0">
                <a:solidFill>
                  <a:srgbClr val="000000"/>
                </a:solidFill>
              </a:rPr>
              <a:t> </a:t>
            </a:r>
            <a:r>
              <a:rPr lang="en-US" sz="1800" b="0" strike="noStrike" spc="-1" dirty="0" err="1">
                <a:solidFill>
                  <a:srgbClr val="000000"/>
                </a:solidFill>
              </a:rPr>
              <a:t>nguyên</a:t>
            </a:r>
            <a:r>
              <a:rPr lang="en-US" sz="1800" b="0" strike="noStrike" spc="-1" dirty="0">
                <a:solidFill>
                  <a:srgbClr val="000000"/>
                </a:solidFill>
              </a:rPr>
              <a:t> </a:t>
            </a:r>
            <a:r>
              <a:rPr lang="en-US" sz="1800" b="0" strike="noStrike" spc="-1" dirty="0" err="1">
                <a:solidFill>
                  <a:srgbClr val="000000"/>
                </a:solidFill>
              </a:rPr>
              <a:t>liệu</a:t>
            </a:r>
            <a:r>
              <a:rPr lang="en-US" sz="1800" b="0" strike="noStrike" spc="-1" dirty="0">
                <a:solidFill>
                  <a:srgbClr val="000000"/>
                </a:solidFill>
              </a:rPr>
              <a:t> </a:t>
            </a:r>
            <a:r>
              <a:rPr lang="en-US" sz="1800" b="0" strike="noStrike" spc="-1" dirty="0" err="1">
                <a:solidFill>
                  <a:srgbClr val="000000"/>
                </a:solidFill>
              </a:rPr>
              <a:t>bột</a:t>
            </a:r>
            <a:r>
              <a:rPr lang="en-US" sz="1800" b="0" strike="noStrike" spc="-1" dirty="0">
                <a:solidFill>
                  <a:srgbClr val="000000"/>
                </a:solidFill>
              </a:rPr>
              <a:t> </a:t>
            </a:r>
            <a:r>
              <a:rPr lang="en-US" sz="1800" b="0" strike="noStrike" spc="-1" dirty="0" err="1">
                <a:solidFill>
                  <a:srgbClr val="000000"/>
                </a:solidFill>
              </a:rPr>
              <a:t>giấy</a:t>
            </a:r>
            <a:r>
              <a:rPr lang="en-US" sz="1800" b="0" strike="noStrike" spc="-1" dirty="0">
                <a:solidFill>
                  <a:srgbClr val="000000"/>
                </a:solidFill>
              </a:rPr>
              <a:t> </a:t>
            </a:r>
            <a:r>
              <a:rPr lang="en-US" sz="1800" b="0" strike="noStrike" spc="-1" dirty="0" err="1">
                <a:solidFill>
                  <a:srgbClr val="000000"/>
                </a:solidFill>
              </a:rPr>
              <a:t>trong</a:t>
            </a:r>
            <a:r>
              <a:rPr lang="en-US" sz="1800" b="0" strike="noStrike" spc="-1" dirty="0">
                <a:solidFill>
                  <a:srgbClr val="000000"/>
                </a:solidFill>
              </a:rPr>
              <a:t> </a:t>
            </a:r>
            <a:r>
              <a:rPr lang="en-US" sz="1800" b="0" strike="noStrike" spc="-1" dirty="0" err="1">
                <a:solidFill>
                  <a:srgbClr val="000000"/>
                </a:solidFill>
              </a:rPr>
              <a:t>giai</a:t>
            </a:r>
            <a:r>
              <a:rPr lang="en-US" sz="1800" b="0" strike="noStrike" spc="-1" dirty="0">
                <a:solidFill>
                  <a:srgbClr val="000000"/>
                </a:solidFill>
              </a:rPr>
              <a:t> </a:t>
            </a:r>
            <a:r>
              <a:rPr lang="en-US" sz="1800" b="0" strike="noStrike" spc="-1" dirty="0" err="1">
                <a:solidFill>
                  <a:srgbClr val="000000"/>
                </a:solidFill>
              </a:rPr>
              <a:t>đoạn</a:t>
            </a:r>
            <a:r>
              <a:rPr lang="en-US" sz="1800" b="0" strike="noStrike" spc="-1" dirty="0">
                <a:solidFill>
                  <a:srgbClr val="000000"/>
                </a:solidFill>
              </a:rPr>
              <a:t> </a:t>
            </a:r>
            <a:r>
              <a:rPr lang="en-US" sz="1800" b="0" strike="noStrike" spc="-1" dirty="0" err="1">
                <a:solidFill>
                  <a:srgbClr val="000000"/>
                </a:solidFill>
              </a:rPr>
              <a:t>này</a:t>
            </a:r>
            <a:r>
              <a:rPr lang="en-US" sz="1800" b="0" strike="noStrike" spc="-1" dirty="0">
                <a:solidFill>
                  <a:srgbClr val="000000"/>
                </a:solidFill>
              </a:rPr>
              <a:t> </a:t>
            </a:r>
            <a:r>
              <a:rPr lang="en-US" sz="1800" b="0" strike="noStrike" spc="-1" dirty="0" err="1">
                <a:solidFill>
                  <a:srgbClr val="000000"/>
                </a:solidFill>
              </a:rPr>
              <a:t>và</a:t>
            </a:r>
            <a:r>
              <a:rPr lang="en-US" sz="1800" b="0" strike="noStrike" spc="-1" dirty="0">
                <a:solidFill>
                  <a:srgbClr val="000000"/>
                </a:solidFill>
              </a:rPr>
              <a:t> </a:t>
            </a:r>
            <a:r>
              <a:rPr lang="en-US" sz="1800" b="0" strike="noStrike" spc="-1" dirty="0" err="1">
                <a:solidFill>
                  <a:srgbClr val="000000"/>
                </a:solidFill>
              </a:rPr>
              <a:t>chính</a:t>
            </a:r>
            <a:r>
              <a:rPr lang="en-US" sz="1800" b="0" strike="noStrike" spc="-1" dirty="0">
                <a:solidFill>
                  <a:srgbClr val="000000"/>
                </a:solidFill>
              </a:rPr>
              <a:t> </a:t>
            </a:r>
            <a:r>
              <a:rPr lang="en-US" sz="1800" b="0" strike="noStrike" spc="-1" dirty="0" err="1">
                <a:solidFill>
                  <a:srgbClr val="000000"/>
                </a:solidFill>
              </a:rPr>
              <a:t>phủ</a:t>
            </a:r>
            <a:r>
              <a:rPr lang="en-US" sz="1800" b="0" strike="noStrike" spc="-1" dirty="0">
                <a:solidFill>
                  <a:srgbClr val="000000"/>
                </a:solidFill>
              </a:rPr>
              <a:t> </a:t>
            </a:r>
            <a:r>
              <a:rPr lang="en-US" sz="1800" b="0" strike="noStrike" spc="-1" dirty="0" err="1">
                <a:solidFill>
                  <a:srgbClr val="000000"/>
                </a:solidFill>
              </a:rPr>
              <a:t>phải</a:t>
            </a:r>
            <a:r>
              <a:rPr lang="en-US" sz="1800" b="0" strike="noStrike" spc="-1" dirty="0">
                <a:solidFill>
                  <a:srgbClr val="000000"/>
                </a:solidFill>
              </a:rPr>
              <a:t> </a:t>
            </a:r>
            <a:r>
              <a:rPr lang="en-US" sz="1800" b="0" strike="noStrike" spc="-1" dirty="0" err="1">
                <a:solidFill>
                  <a:srgbClr val="000000"/>
                </a:solidFill>
              </a:rPr>
              <a:t>tập</a:t>
            </a:r>
            <a:r>
              <a:rPr lang="en-US" sz="1800" b="0" strike="noStrike" spc="-1" dirty="0">
                <a:solidFill>
                  <a:srgbClr val="000000"/>
                </a:solidFill>
              </a:rPr>
              <a:t> </a:t>
            </a:r>
            <a:r>
              <a:rPr lang="en-US" sz="1800" b="0" strike="noStrike" spc="-1" dirty="0" err="1">
                <a:solidFill>
                  <a:srgbClr val="000000"/>
                </a:solidFill>
              </a:rPr>
              <a:t>trung</a:t>
            </a:r>
            <a:r>
              <a:rPr lang="en-US" sz="1800" b="0" strike="noStrike" spc="-1" dirty="0">
                <a:solidFill>
                  <a:srgbClr val="000000"/>
                </a:solidFill>
              </a:rPr>
              <a:t> </a:t>
            </a:r>
            <a:r>
              <a:rPr lang="en-US" sz="1800" b="0" strike="noStrike" spc="-1" dirty="0" err="1">
                <a:solidFill>
                  <a:srgbClr val="000000"/>
                </a:solidFill>
              </a:rPr>
              <a:t>hỗ</a:t>
            </a:r>
            <a:r>
              <a:rPr lang="en-US" sz="1800" b="0" strike="noStrike" spc="-1" dirty="0">
                <a:solidFill>
                  <a:srgbClr val="000000"/>
                </a:solidFill>
              </a:rPr>
              <a:t> </a:t>
            </a:r>
            <a:r>
              <a:rPr lang="en-US" sz="1800" b="0" strike="noStrike" spc="-1" dirty="0" err="1">
                <a:solidFill>
                  <a:srgbClr val="000000"/>
                </a:solidFill>
              </a:rPr>
              <a:t>trợ</a:t>
            </a:r>
            <a:r>
              <a:rPr lang="en-US" sz="1800" b="0" strike="noStrike" spc="-1" dirty="0">
                <a:solidFill>
                  <a:srgbClr val="000000"/>
                </a:solidFill>
              </a:rPr>
              <a:t> </a:t>
            </a:r>
            <a:r>
              <a:rPr lang="en-US" sz="1800" b="0" strike="noStrike" spc="-1" dirty="0" err="1">
                <a:solidFill>
                  <a:srgbClr val="000000"/>
                </a:solidFill>
              </a:rPr>
              <a:t>phát</a:t>
            </a:r>
            <a:r>
              <a:rPr lang="en-US" sz="1800" b="0" strike="noStrike" spc="-1" dirty="0">
                <a:solidFill>
                  <a:srgbClr val="000000"/>
                </a:solidFill>
              </a:rPr>
              <a:t> </a:t>
            </a:r>
            <a:r>
              <a:rPr lang="en-US" sz="1800" b="0" strike="noStrike" spc="-1" dirty="0" err="1">
                <a:solidFill>
                  <a:srgbClr val="000000"/>
                </a:solidFill>
              </a:rPr>
              <a:t>triển</a:t>
            </a:r>
            <a:r>
              <a:rPr lang="en-US" sz="1800" b="0" strike="noStrike" spc="-1" dirty="0">
                <a:solidFill>
                  <a:srgbClr val="000000"/>
                </a:solidFill>
              </a:rPr>
              <a:t> </a:t>
            </a:r>
            <a:r>
              <a:rPr lang="en-US" sz="1800" b="0" strike="noStrike" spc="-1" dirty="0" err="1">
                <a:solidFill>
                  <a:srgbClr val="000000"/>
                </a:solidFill>
              </a:rPr>
              <a:t>nguồn</a:t>
            </a:r>
            <a:r>
              <a:rPr lang="en-US" sz="1800" b="0" strike="noStrike" spc="-1" dirty="0">
                <a:solidFill>
                  <a:srgbClr val="000000"/>
                </a:solidFill>
              </a:rPr>
              <a:t> </a:t>
            </a:r>
            <a:r>
              <a:rPr lang="en-US" sz="1800" b="0" strike="noStrike" spc="-1" dirty="0" err="1">
                <a:solidFill>
                  <a:srgbClr val="000000"/>
                </a:solidFill>
              </a:rPr>
              <a:t>nguyên</a:t>
            </a:r>
            <a:r>
              <a:rPr lang="en-US" sz="1800" b="0" strike="noStrike" spc="-1" dirty="0">
                <a:solidFill>
                  <a:srgbClr val="000000"/>
                </a:solidFill>
              </a:rPr>
              <a:t> </a:t>
            </a:r>
            <a:r>
              <a:rPr lang="en-US" sz="1800" b="0" strike="noStrike" spc="-1" dirty="0" err="1">
                <a:solidFill>
                  <a:srgbClr val="000000"/>
                </a:solidFill>
              </a:rPr>
              <a:t>liệu</a:t>
            </a:r>
            <a:r>
              <a:rPr lang="en-US" sz="1800" b="0" strike="noStrike" spc="-1" dirty="0">
                <a:solidFill>
                  <a:srgbClr val="000000"/>
                </a:solidFill>
              </a:rPr>
              <a:t> </a:t>
            </a:r>
            <a:r>
              <a:rPr lang="en-US" sz="1800" b="0" strike="noStrike" spc="-1" dirty="0" err="1">
                <a:solidFill>
                  <a:srgbClr val="000000"/>
                </a:solidFill>
              </a:rPr>
              <a:t>trên</a:t>
            </a:r>
            <a:r>
              <a:rPr lang="en-US" sz="1800" b="0" strike="noStrike" spc="-1" dirty="0">
                <a:solidFill>
                  <a:srgbClr val="000000"/>
                </a:solidFill>
              </a:rPr>
              <a:t> </a:t>
            </a:r>
            <a:r>
              <a:rPr lang="en-US" sz="1800" b="0" strike="noStrike" spc="-1" dirty="0" err="1">
                <a:solidFill>
                  <a:srgbClr val="000000"/>
                </a:solidFill>
              </a:rPr>
              <a:t>cả</a:t>
            </a:r>
            <a:r>
              <a:rPr lang="en-US" sz="1800" b="0" strike="noStrike" spc="-1" dirty="0">
                <a:solidFill>
                  <a:srgbClr val="000000"/>
                </a:solidFill>
              </a:rPr>
              <a:t> 3 </a:t>
            </a:r>
            <a:r>
              <a:rPr lang="en-US" sz="1800" b="0" strike="noStrike" spc="-1" dirty="0" err="1">
                <a:solidFill>
                  <a:srgbClr val="000000"/>
                </a:solidFill>
              </a:rPr>
              <a:t>nguồn</a:t>
            </a:r>
            <a:r>
              <a:rPr lang="en-US" sz="1800" b="0" strike="noStrike" spc="-1" dirty="0">
                <a:solidFill>
                  <a:srgbClr val="000000"/>
                </a:solidFill>
              </a:rPr>
              <a:t>:</a:t>
            </a:r>
          </a:p>
          <a:p>
            <a:pPr marL="914400" lvl="1" indent="-457200" algn="just">
              <a:lnSpc>
                <a:spcPct val="150000"/>
              </a:lnSpc>
              <a:buClr>
                <a:srgbClr val="000000"/>
              </a:buClr>
              <a:buFont typeface="Arial"/>
              <a:buAutoNum type="alphaLcPeriod"/>
            </a:pPr>
            <a:r>
              <a:rPr lang="en-US" sz="1800" b="0" strike="noStrike" spc="-1" dirty="0" err="1">
                <a:solidFill>
                  <a:srgbClr val="000000"/>
                </a:solidFill>
                <a:ea typeface="Arial"/>
              </a:rPr>
              <a:t>Nguồn</a:t>
            </a:r>
            <a:r>
              <a:rPr lang="en-US" sz="1800" b="0" strike="noStrike" spc="-1" dirty="0">
                <a:solidFill>
                  <a:srgbClr val="000000"/>
                </a:solidFill>
                <a:ea typeface="Arial"/>
              </a:rPr>
              <a:t> </a:t>
            </a:r>
            <a:r>
              <a:rPr lang="en-US" sz="1800" b="0" strike="noStrike" spc="-1" dirty="0" err="1">
                <a:solidFill>
                  <a:srgbClr val="000000"/>
                </a:solidFill>
                <a:ea typeface="Arial"/>
              </a:rPr>
              <a:t>bột</a:t>
            </a:r>
            <a:r>
              <a:rPr lang="en-US" sz="1800" b="0" strike="noStrike" spc="-1" dirty="0">
                <a:solidFill>
                  <a:srgbClr val="000000"/>
                </a:solidFill>
                <a:ea typeface="Arial"/>
              </a:rPr>
              <a:t> </a:t>
            </a:r>
            <a:r>
              <a:rPr lang="en-US" sz="1800" b="0" strike="noStrike" spc="-1" dirty="0" err="1">
                <a:solidFill>
                  <a:srgbClr val="000000"/>
                </a:solidFill>
                <a:ea typeface="Arial"/>
              </a:rPr>
              <a:t>giấy</a:t>
            </a:r>
            <a:r>
              <a:rPr lang="en-US" sz="1800" b="0" strike="noStrike" spc="-1" dirty="0">
                <a:solidFill>
                  <a:srgbClr val="000000"/>
                </a:solidFill>
                <a:ea typeface="Arial"/>
              </a:rPr>
              <a:t> </a:t>
            </a:r>
            <a:r>
              <a:rPr lang="en-US" sz="1800" b="0" strike="noStrike" spc="-1" dirty="0" err="1">
                <a:solidFill>
                  <a:srgbClr val="000000"/>
                </a:solidFill>
                <a:ea typeface="Arial"/>
              </a:rPr>
              <a:t>từ</a:t>
            </a:r>
            <a:r>
              <a:rPr lang="en-US" sz="1800" b="0" strike="noStrike" spc="-1" dirty="0">
                <a:solidFill>
                  <a:srgbClr val="000000"/>
                </a:solidFill>
                <a:ea typeface="Arial"/>
              </a:rPr>
              <a:t> </a:t>
            </a:r>
            <a:r>
              <a:rPr lang="en-US" sz="1800" b="0" strike="noStrike" spc="-1" dirty="0" err="1">
                <a:solidFill>
                  <a:srgbClr val="000000"/>
                </a:solidFill>
                <a:ea typeface="Arial"/>
              </a:rPr>
              <a:t>gỗ</a:t>
            </a:r>
            <a:r>
              <a:rPr lang="en-US" sz="1800" b="0" strike="noStrike" spc="-1" dirty="0">
                <a:solidFill>
                  <a:srgbClr val="000000"/>
                </a:solidFill>
                <a:ea typeface="Arial"/>
              </a:rPr>
              <a:t>: </a:t>
            </a:r>
            <a:r>
              <a:rPr lang="en-US" sz="1800" b="0" strike="noStrike" spc="-1" dirty="0" err="1">
                <a:solidFill>
                  <a:srgbClr val="000000"/>
                </a:solidFill>
                <a:ea typeface="Arial"/>
              </a:rPr>
              <a:t>phát</a:t>
            </a:r>
            <a:r>
              <a:rPr lang="en-US" sz="1800" b="0" strike="noStrike" spc="-1" dirty="0">
                <a:solidFill>
                  <a:srgbClr val="000000"/>
                </a:solidFill>
                <a:ea typeface="Arial"/>
              </a:rPr>
              <a:t> </a:t>
            </a:r>
            <a:r>
              <a:rPr lang="en-US" sz="1800" b="0" strike="noStrike" spc="-1" dirty="0" err="1">
                <a:solidFill>
                  <a:srgbClr val="000000"/>
                </a:solidFill>
                <a:ea typeface="Arial"/>
              </a:rPr>
              <a:t>triển</a:t>
            </a:r>
            <a:r>
              <a:rPr lang="en-US" sz="1800" b="0" strike="noStrike" spc="-1" dirty="0">
                <a:solidFill>
                  <a:srgbClr val="000000"/>
                </a:solidFill>
                <a:ea typeface="Arial"/>
              </a:rPr>
              <a:t> </a:t>
            </a:r>
            <a:r>
              <a:rPr lang="en-US" sz="1800" b="0" strike="noStrike" spc="-1" dirty="0" err="1">
                <a:solidFill>
                  <a:srgbClr val="000000"/>
                </a:solidFill>
                <a:ea typeface="Arial"/>
              </a:rPr>
              <a:t>rừng</a:t>
            </a:r>
            <a:r>
              <a:rPr lang="en-US" sz="1800" b="0" strike="noStrike" spc="-1" dirty="0">
                <a:solidFill>
                  <a:srgbClr val="000000"/>
                </a:solidFill>
                <a:ea typeface="Arial"/>
              </a:rPr>
              <a:t> </a:t>
            </a:r>
            <a:r>
              <a:rPr lang="en-US" sz="1800" b="0" strike="noStrike" spc="-1" dirty="0" err="1">
                <a:solidFill>
                  <a:srgbClr val="000000"/>
                </a:solidFill>
                <a:ea typeface="Arial"/>
              </a:rPr>
              <a:t>trồng</a:t>
            </a:r>
            <a:r>
              <a:rPr lang="en-US" sz="1800" b="0" strike="noStrike" spc="-1" dirty="0">
                <a:solidFill>
                  <a:srgbClr val="000000"/>
                </a:solidFill>
                <a:ea typeface="Arial"/>
              </a:rPr>
              <a:t> </a:t>
            </a:r>
            <a:r>
              <a:rPr lang="en-US" sz="1800" b="0" strike="noStrike" spc="-1" dirty="0" err="1">
                <a:solidFill>
                  <a:srgbClr val="000000"/>
                </a:solidFill>
                <a:ea typeface="Arial"/>
              </a:rPr>
              <a:t>và</a:t>
            </a:r>
            <a:r>
              <a:rPr lang="en-US" sz="1800" b="0" strike="noStrike" spc="-1" dirty="0">
                <a:solidFill>
                  <a:srgbClr val="000000"/>
                </a:solidFill>
                <a:ea typeface="Arial"/>
              </a:rPr>
              <a:t> </a:t>
            </a:r>
            <a:r>
              <a:rPr lang="en-US" sz="1800" b="0" strike="noStrike" spc="-1" dirty="0" err="1">
                <a:solidFill>
                  <a:srgbClr val="000000"/>
                </a:solidFill>
                <a:ea typeface="Arial"/>
              </a:rPr>
              <a:t>nhập</a:t>
            </a:r>
            <a:r>
              <a:rPr lang="en-US" sz="1800" b="0" strike="noStrike" spc="-1" dirty="0">
                <a:solidFill>
                  <a:srgbClr val="000000"/>
                </a:solidFill>
                <a:ea typeface="Arial"/>
              </a:rPr>
              <a:t> </a:t>
            </a:r>
            <a:r>
              <a:rPr lang="en-US" sz="1800" b="0" strike="noStrike" spc="-1" dirty="0" err="1">
                <a:solidFill>
                  <a:srgbClr val="000000"/>
                </a:solidFill>
                <a:ea typeface="Arial"/>
              </a:rPr>
              <a:t>khẩu</a:t>
            </a:r>
            <a:r>
              <a:rPr lang="en-US" sz="1800" b="0" strike="noStrike" spc="-1" dirty="0">
                <a:solidFill>
                  <a:srgbClr val="000000"/>
                </a:solidFill>
                <a:ea typeface="Arial"/>
              </a:rPr>
              <a:t> </a:t>
            </a:r>
            <a:r>
              <a:rPr lang="en-US" sz="1800" b="0" strike="noStrike" spc="-1" dirty="0" err="1">
                <a:solidFill>
                  <a:srgbClr val="000000"/>
                </a:solidFill>
                <a:ea typeface="Arial"/>
              </a:rPr>
              <a:t>dăm</a:t>
            </a:r>
            <a:r>
              <a:rPr lang="en-US" sz="1800" b="0" strike="noStrike" spc="-1" dirty="0">
                <a:solidFill>
                  <a:srgbClr val="000000"/>
                </a:solidFill>
                <a:ea typeface="Arial"/>
              </a:rPr>
              <a:t> </a:t>
            </a:r>
            <a:r>
              <a:rPr lang="en-US" sz="1800" b="0" strike="noStrike" spc="-1" dirty="0" err="1">
                <a:solidFill>
                  <a:srgbClr val="000000"/>
                </a:solidFill>
                <a:ea typeface="Arial"/>
              </a:rPr>
              <a:t>mảnh</a:t>
            </a:r>
            <a:r>
              <a:rPr lang="en-US" sz="1800" b="0" strike="noStrike" spc="-1" dirty="0">
                <a:solidFill>
                  <a:srgbClr val="000000"/>
                </a:solidFill>
                <a:ea typeface="Arial"/>
              </a:rPr>
              <a:t>, </a:t>
            </a:r>
            <a:r>
              <a:rPr lang="en-US" sz="1800" b="0" strike="noStrike" spc="-1" dirty="0" err="1">
                <a:solidFill>
                  <a:srgbClr val="000000"/>
                </a:solidFill>
                <a:ea typeface="Arial"/>
              </a:rPr>
              <a:t>bột</a:t>
            </a:r>
            <a:r>
              <a:rPr lang="en-US" sz="1800" b="0" strike="noStrike" spc="-1" dirty="0">
                <a:solidFill>
                  <a:srgbClr val="000000"/>
                </a:solidFill>
                <a:ea typeface="Arial"/>
              </a:rPr>
              <a:t> </a:t>
            </a:r>
            <a:r>
              <a:rPr lang="en-US" sz="1800" b="0" strike="noStrike" spc="-1" dirty="0" err="1">
                <a:solidFill>
                  <a:srgbClr val="000000"/>
                </a:solidFill>
                <a:ea typeface="Arial"/>
              </a:rPr>
              <a:t>giấy</a:t>
            </a:r>
            <a:r>
              <a:rPr lang="en-US" sz="1800" b="0" strike="noStrike" spc="-1" dirty="0">
                <a:solidFill>
                  <a:srgbClr val="000000"/>
                </a:solidFill>
                <a:ea typeface="Arial"/>
              </a:rPr>
              <a:t> </a:t>
            </a:r>
            <a:r>
              <a:rPr lang="en-US" sz="1800" b="0" strike="noStrike" spc="-1" dirty="0" err="1">
                <a:solidFill>
                  <a:srgbClr val="000000"/>
                </a:solidFill>
                <a:ea typeface="Arial"/>
              </a:rPr>
              <a:t>từ</a:t>
            </a:r>
            <a:r>
              <a:rPr lang="en-US" sz="1800" b="0" strike="noStrike" spc="-1" dirty="0">
                <a:solidFill>
                  <a:srgbClr val="000000"/>
                </a:solidFill>
                <a:ea typeface="Arial"/>
              </a:rPr>
              <a:t> n</a:t>
            </a:r>
            <a:r>
              <a:rPr lang="vi-VN" sz="1800" b="0" strike="noStrike" spc="-1" dirty="0">
                <a:solidFill>
                  <a:srgbClr val="000000"/>
                </a:solidFill>
                <a:ea typeface="Arial"/>
              </a:rPr>
              <a:t>ư</a:t>
            </a:r>
            <a:r>
              <a:rPr lang="en-US" sz="1800" b="0" strike="noStrike" spc="-1" dirty="0" err="1">
                <a:solidFill>
                  <a:srgbClr val="000000"/>
                </a:solidFill>
                <a:ea typeface="Arial"/>
              </a:rPr>
              <a:t>ớc</a:t>
            </a:r>
            <a:r>
              <a:rPr lang="en-US" sz="1800" b="0" strike="noStrike" spc="-1" dirty="0">
                <a:solidFill>
                  <a:srgbClr val="000000"/>
                </a:solidFill>
                <a:ea typeface="Arial"/>
              </a:rPr>
              <a:t> </a:t>
            </a:r>
            <a:r>
              <a:rPr lang="en-US" sz="1800" b="0" strike="noStrike" spc="-1" dirty="0" err="1">
                <a:solidFill>
                  <a:srgbClr val="000000"/>
                </a:solidFill>
                <a:ea typeface="Arial"/>
              </a:rPr>
              <a:t>ngoài</a:t>
            </a:r>
            <a:r>
              <a:rPr lang="en-US" sz="1800" b="0" strike="noStrike" spc="-1" dirty="0">
                <a:solidFill>
                  <a:srgbClr val="000000"/>
                </a:solidFill>
                <a:ea typeface="Arial"/>
              </a:rPr>
              <a:t>;</a:t>
            </a:r>
            <a:endParaRPr lang="en-US" sz="1800" b="0" strike="noStrike" spc="-1" dirty="0">
              <a:solidFill>
                <a:srgbClr val="000000"/>
              </a:solidFill>
            </a:endParaRPr>
          </a:p>
          <a:p>
            <a:pPr marL="914400" lvl="1" indent="-457200" algn="just">
              <a:lnSpc>
                <a:spcPct val="150000"/>
              </a:lnSpc>
              <a:buClr>
                <a:srgbClr val="000000"/>
              </a:buClr>
              <a:buFont typeface="Arial"/>
              <a:buAutoNum type="alphaLcPeriod"/>
            </a:pPr>
            <a:r>
              <a:rPr lang="en-US" sz="1800" b="0" strike="noStrike" spc="-1" dirty="0" err="1">
                <a:solidFill>
                  <a:srgbClr val="000000"/>
                </a:solidFill>
                <a:ea typeface="Arial"/>
              </a:rPr>
              <a:t>Nguồn</a:t>
            </a:r>
            <a:r>
              <a:rPr lang="en-US" sz="1800" b="0" strike="noStrike" spc="-1" dirty="0">
                <a:solidFill>
                  <a:srgbClr val="000000"/>
                </a:solidFill>
                <a:ea typeface="Arial"/>
              </a:rPr>
              <a:t> </a:t>
            </a:r>
            <a:r>
              <a:rPr lang="en-US" sz="1800" b="0" strike="noStrike" spc="-1" dirty="0" err="1">
                <a:solidFill>
                  <a:srgbClr val="000000"/>
                </a:solidFill>
                <a:ea typeface="Arial"/>
              </a:rPr>
              <a:t>bột</a:t>
            </a:r>
            <a:r>
              <a:rPr lang="en-US" sz="1800" b="0" strike="noStrike" spc="-1" dirty="0">
                <a:solidFill>
                  <a:srgbClr val="000000"/>
                </a:solidFill>
                <a:ea typeface="Arial"/>
              </a:rPr>
              <a:t> </a:t>
            </a:r>
            <a:r>
              <a:rPr lang="en-US" sz="1800" b="0" strike="noStrike" spc="-1" dirty="0" err="1">
                <a:solidFill>
                  <a:srgbClr val="000000"/>
                </a:solidFill>
                <a:ea typeface="Arial"/>
              </a:rPr>
              <a:t>giấy</a:t>
            </a:r>
            <a:r>
              <a:rPr lang="en-US" sz="1800" b="0" strike="noStrike" spc="-1" dirty="0">
                <a:solidFill>
                  <a:srgbClr val="000000"/>
                </a:solidFill>
                <a:ea typeface="Arial"/>
              </a:rPr>
              <a:t> </a:t>
            </a:r>
            <a:r>
              <a:rPr lang="en-US" sz="1800" b="0" strike="noStrike" spc="-1" dirty="0" err="1">
                <a:solidFill>
                  <a:srgbClr val="000000"/>
                </a:solidFill>
                <a:ea typeface="Arial"/>
              </a:rPr>
              <a:t>từ</a:t>
            </a:r>
            <a:r>
              <a:rPr lang="en-US" sz="1800" b="0" strike="noStrike" spc="-1" dirty="0">
                <a:solidFill>
                  <a:srgbClr val="000000"/>
                </a:solidFill>
                <a:ea typeface="Arial"/>
              </a:rPr>
              <a:t> </a:t>
            </a:r>
            <a:r>
              <a:rPr lang="en-US" sz="1800" b="0" strike="noStrike" spc="-1" dirty="0" err="1">
                <a:solidFill>
                  <a:srgbClr val="000000"/>
                </a:solidFill>
                <a:ea typeface="Arial"/>
              </a:rPr>
              <a:t>nguyên</a:t>
            </a:r>
            <a:r>
              <a:rPr lang="en-US" sz="1800" b="0" strike="noStrike" spc="-1" dirty="0">
                <a:solidFill>
                  <a:srgbClr val="000000"/>
                </a:solidFill>
                <a:ea typeface="Arial"/>
              </a:rPr>
              <a:t> </a:t>
            </a:r>
            <a:r>
              <a:rPr lang="en-US" sz="1800" b="0" strike="noStrike" spc="-1" dirty="0" err="1">
                <a:solidFill>
                  <a:srgbClr val="000000"/>
                </a:solidFill>
                <a:ea typeface="Arial"/>
              </a:rPr>
              <a:t>liệu</a:t>
            </a:r>
            <a:r>
              <a:rPr lang="en-US" sz="1800" b="0" strike="noStrike" spc="-1" dirty="0">
                <a:solidFill>
                  <a:srgbClr val="000000"/>
                </a:solidFill>
                <a:ea typeface="Arial"/>
              </a:rPr>
              <a:t> phi </a:t>
            </a:r>
            <a:r>
              <a:rPr lang="en-US" sz="1800" b="0" strike="noStrike" spc="-1" dirty="0" err="1">
                <a:solidFill>
                  <a:srgbClr val="000000"/>
                </a:solidFill>
                <a:ea typeface="Arial"/>
              </a:rPr>
              <a:t>gỗ</a:t>
            </a:r>
            <a:r>
              <a:rPr lang="en-US" sz="1800" b="0" strike="noStrike" spc="-1" dirty="0">
                <a:solidFill>
                  <a:srgbClr val="000000"/>
                </a:solidFill>
                <a:ea typeface="Arial"/>
              </a:rPr>
              <a:t>, </a:t>
            </a:r>
            <a:r>
              <a:rPr lang="en-US" sz="1800" b="0" strike="noStrike" spc="-1" dirty="0" err="1">
                <a:solidFill>
                  <a:srgbClr val="000000"/>
                </a:solidFill>
                <a:ea typeface="Arial"/>
              </a:rPr>
              <a:t>đặc</a:t>
            </a:r>
            <a:r>
              <a:rPr lang="en-US" sz="1800" b="0" strike="noStrike" spc="-1" dirty="0">
                <a:solidFill>
                  <a:srgbClr val="000000"/>
                </a:solidFill>
                <a:ea typeface="Arial"/>
              </a:rPr>
              <a:t> </a:t>
            </a:r>
            <a:r>
              <a:rPr lang="en-US" sz="1800" b="0" strike="noStrike" spc="-1" dirty="0" err="1">
                <a:solidFill>
                  <a:srgbClr val="000000"/>
                </a:solidFill>
                <a:ea typeface="Arial"/>
              </a:rPr>
              <a:t>biệt</a:t>
            </a:r>
            <a:r>
              <a:rPr lang="en-US" sz="1800" b="0" strike="noStrike" spc="-1" dirty="0">
                <a:solidFill>
                  <a:srgbClr val="000000"/>
                </a:solidFill>
                <a:ea typeface="Arial"/>
              </a:rPr>
              <a:t> </a:t>
            </a:r>
            <a:r>
              <a:rPr lang="en-US" sz="1800" b="0" strike="noStrike" spc="-1" dirty="0" err="1">
                <a:solidFill>
                  <a:srgbClr val="000000"/>
                </a:solidFill>
                <a:ea typeface="Arial"/>
              </a:rPr>
              <a:t>từ</a:t>
            </a:r>
            <a:r>
              <a:rPr lang="en-US" sz="1800" b="0" strike="noStrike" spc="-1" dirty="0">
                <a:solidFill>
                  <a:srgbClr val="000000"/>
                </a:solidFill>
                <a:ea typeface="Arial"/>
              </a:rPr>
              <a:t> </a:t>
            </a:r>
            <a:r>
              <a:rPr lang="en-US" sz="1800" b="0" strike="noStrike" spc="-1" dirty="0" err="1">
                <a:solidFill>
                  <a:srgbClr val="000000"/>
                </a:solidFill>
                <a:ea typeface="Arial"/>
              </a:rPr>
              <a:t>rơm</a:t>
            </a:r>
            <a:r>
              <a:rPr lang="en-US" sz="1800" b="0" strike="noStrike" spc="-1" dirty="0">
                <a:solidFill>
                  <a:srgbClr val="000000"/>
                </a:solidFill>
                <a:ea typeface="Arial"/>
              </a:rPr>
              <a:t>, </a:t>
            </a:r>
            <a:r>
              <a:rPr lang="en-US" sz="1800" b="0" strike="noStrike" spc="-1" dirty="0" err="1">
                <a:solidFill>
                  <a:srgbClr val="000000"/>
                </a:solidFill>
                <a:ea typeface="Arial"/>
              </a:rPr>
              <a:t>rạ</a:t>
            </a:r>
            <a:r>
              <a:rPr lang="en-US" sz="1800" b="0" strike="noStrike" spc="-1" dirty="0">
                <a:solidFill>
                  <a:srgbClr val="000000"/>
                </a:solidFill>
                <a:ea typeface="Arial"/>
              </a:rPr>
              <a:t>: </a:t>
            </a:r>
            <a:r>
              <a:rPr lang="en-US" sz="1800" b="0" strike="noStrike" spc="-1" dirty="0" err="1">
                <a:solidFill>
                  <a:srgbClr val="000000"/>
                </a:solidFill>
                <a:ea typeface="Arial"/>
              </a:rPr>
              <a:t>nh</a:t>
            </a:r>
            <a:r>
              <a:rPr lang="vi-VN" sz="1800" b="0" strike="noStrike" spc="-1" dirty="0">
                <a:solidFill>
                  <a:srgbClr val="000000"/>
                </a:solidFill>
                <a:ea typeface="Arial"/>
              </a:rPr>
              <a:t>ư</a:t>
            </a:r>
            <a:r>
              <a:rPr lang="en-US" sz="1800" b="0" strike="noStrike" spc="-1" dirty="0">
                <a:solidFill>
                  <a:srgbClr val="000000"/>
                </a:solidFill>
                <a:ea typeface="Arial"/>
              </a:rPr>
              <a:t>ng </a:t>
            </a:r>
            <a:r>
              <a:rPr lang="en-US" sz="1800" b="0" strike="noStrike" spc="-1" dirty="0" err="1">
                <a:solidFill>
                  <a:srgbClr val="000000"/>
                </a:solidFill>
                <a:ea typeface="Arial"/>
              </a:rPr>
              <a:t>giảm</a:t>
            </a:r>
            <a:r>
              <a:rPr lang="en-US" sz="1800" b="0" strike="noStrike" spc="-1" dirty="0">
                <a:solidFill>
                  <a:srgbClr val="000000"/>
                </a:solidFill>
                <a:ea typeface="Arial"/>
              </a:rPr>
              <a:t> </a:t>
            </a:r>
            <a:r>
              <a:rPr lang="en-US" sz="1800" b="0" strike="noStrike" spc="-1" dirty="0" err="1">
                <a:solidFill>
                  <a:srgbClr val="000000"/>
                </a:solidFill>
                <a:ea typeface="Arial"/>
              </a:rPr>
              <a:t>dần</a:t>
            </a:r>
            <a:r>
              <a:rPr lang="en-US" sz="1800" b="0" strike="noStrike" spc="-1" dirty="0">
                <a:solidFill>
                  <a:srgbClr val="000000"/>
                </a:solidFill>
                <a:ea typeface="Arial"/>
              </a:rPr>
              <a:t> do </a:t>
            </a:r>
            <a:r>
              <a:rPr lang="en-US" sz="1800" b="0" strike="noStrike" spc="-1" dirty="0" err="1">
                <a:solidFill>
                  <a:srgbClr val="000000"/>
                </a:solidFill>
                <a:ea typeface="Arial"/>
              </a:rPr>
              <a:t>chất</a:t>
            </a:r>
            <a:r>
              <a:rPr lang="en-US" sz="1800" b="0" strike="noStrike" spc="-1" dirty="0">
                <a:solidFill>
                  <a:srgbClr val="000000"/>
                </a:solidFill>
                <a:ea typeface="Arial"/>
              </a:rPr>
              <a:t> l</a:t>
            </a:r>
            <a:r>
              <a:rPr lang="vi-VN" sz="1800" b="0" strike="noStrike" spc="-1" dirty="0">
                <a:solidFill>
                  <a:srgbClr val="000000"/>
                </a:solidFill>
                <a:ea typeface="Arial"/>
              </a:rPr>
              <a:t>ư</a:t>
            </a:r>
            <a:r>
              <a:rPr lang="en-US" sz="1800" b="0" strike="noStrike" spc="-1" dirty="0" err="1">
                <a:solidFill>
                  <a:srgbClr val="000000"/>
                </a:solidFill>
                <a:ea typeface="Arial"/>
              </a:rPr>
              <a:t>ợng</a:t>
            </a:r>
            <a:r>
              <a:rPr lang="en-US" sz="1800" b="0" strike="noStrike" spc="-1" dirty="0">
                <a:solidFill>
                  <a:srgbClr val="000000"/>
                </a:solidFill>
                <a:ea typeface="Arial"/>
              </a:rPr>
              <a:t> </a:t>
            </a:r>
            <a:r>
              <a:rPr lang="en-US" sz="1800" b="0" strike="noStrike" spc="-1" dirty="0" err="1">
                <a:solidFill>
                  <a:srgbClr val="000000"/>
                </a:solidFill>
                <a:ea typeface="Arial"/>
              </a:rPr>
              <a:t>sơ</a:t>
            </a:r>
            <a:r>
              <a:rPr lang="en-US" sz="1800" b="0" strike="noStrike" spc="-1" dirty="0">
                <a:solidFill>
                  <a:srgbClr val="000000"/>
                </a:solidFill>
                <a:ea typeface="Arial"/>
              </a:rPr>
              <a:t> </a:t>
            </a:r>
            <a:r>
              <a:rPr lang="en-US" sz="1800" b="0" strike="noStrike" spc="-1" dirty="0" err="1">
                <a:solidFill>
                  <a:srgbClr val="000000"/>
                </a:solidFill>
                <a:ea typeface="Arial"/>
              </a:rPr>
              <a:t>sợi</a:t>
            </a:r>
            <a:r>
              <a:rPr lang="en-US" sz="1800" b="0" strike="noStrike" spc="-1" dirty="0">
                <a:solidFill>
                  <a:srgbClr val="000000"/>
                </a:solidFill>
                <a:ea typeface="Arial"/>
              </a:rPr>
              <a:t> </a:t>
            </a:r>
            <a:r>
              <a:rPr lang="en-US" sz="1800" b="0" strike="noStrike" spc="-1" dirty="0" err="1">
                <a:solidFill>
                  <a:srgbClr val="000000"/>
                </a:solidFill>
                <a:ea typeface="Arial"/>
              </a:rPr>
              <a:t>thấp</a:t>
            </a:r>
            <a:r>
              <a:rPr lang="en-US" sz="1800" b="0" strike="noStrike" spc="-1" dirty="0">
                <a:solidFill>
                  <a:srgbClr val="000000"/>
                </a:solidFill>
                <a:ea typeface="Arial"/>
              </a:rPr>
              <a:t>, </a:t>
            </a:r>
            <a:r>
              <a:rPr lang="en-US" sz="1800" b="0" strike="noStrike" spc="-1" dirty="0" err="1">
                <a:solidFill>
                  <a:srgbClr val="000000"/>
                </a:solidFill>
                <a:ea typeface="Arial"/>
              </a:rPr>
              <a:t>hàm</a:t>
            </a:r>
            <a:r>
              <a:rPr lang="en-US" sz="1800" b="0" strike="noStrike" spc="-1" dirty="0">
                <a:solidFill>
                  <a:srgbClr val="000000"/>
                </a:solidFill>
                <a:ea typeface="Arial"/>
              </a:rPr>
              <a:t> l</a:t>
            </a:r>
            <a:r>
              <a:rPr lang="vi-VN" sz="1800" b="0" strike="noStrike" spc="-1" dirty="0">
                <a:solidFill>
                  <a:srgbClr val="000000"/>
                </a:solidFill>
                <a:ea typeface="Arial"/>
              </a:rPr>
              <a:t>ư</a:t>
            </a:r>
            <a:r>
              <a:rPr lang="en-US" sz="1800" b="0" strike="noStrike" spc="-1" dirty="0" err="1">
                <a:solidFill>
                  <a:srgbClr val="000000"/>
                </a:solidFill>
                <a:ea typeface="Arial"/>
              </a:rPr>
              <a:t>ợng</a:t>
            </a:r>
            <a:r>
              <a:rPr lang="en-US" sz="1800" b="0" strike="noStrike" spc="-1" dirty="0">
                <a:solidFill>
                  <a:srgbClr val="000000"/>
                </a:solidFill>
                <a:ea typeface="Arial"/>
              </a:rPr>
              <a:t> </a:t>
            </a:r>
            <a:r>
              <a:rPr lang="en-US" sz="1800" b="0" strike="noStrike" spc="-1" dirty="0" err="1">
                <a:solidFill>
                  <a:srgbClr val="000000"/>
                </a:solidFill>
                <a:ea typeface="Arial"/>
              </a:rPr>
              <a:t>tạp</a:t>
            </a:r>
            <a:r>
              <a:rPr lang="en-US" sz="1800" b="0" strike="noStrike" spc="-1" dirty="0">
                <a:solidFill>
                  <a:srgbClr val="000000"/>
                </a:solidFill>
                <a:ea typeface="Arial"/>
              </a:rPr>
              <a:t> </a:t>
            </a:r>
            <a:r>
              <a:rPr lang="en-US" sz="1800" b="0" strike="noStrike" spc="-1" dirty="0" err="1">
                <a:solidFill>
                  <a:srgbClr val="000000"/>
                </a:solidFill>
                <a:ea typeface="Arial"/>
              </a:rPr>
              <a:t>cao</a:t>
            </a:r>
            <a:r>
              <a:rPr lang="en-US" sz="1800" b="0" strike="noStrike" spc="-1" dirty="0">
                <a:solidFill>
                  <a:srgbClr val="000000"/>
                </a:solidFill>
                <a:ea typeface="Arial"/>
              </a:rPr>
              <a:t>;</a:t>
            </a:r>
            <a:endParaRPr lang="en-US" sz="1800" b="0" strike="noStrike" spc="-1" dirty="0">
              <a:solidFill>
                <a:srgbClr val="000000"/>
              </a:solidFill>
            </a:endParaRPr>
          </a:p>
          <a:p>
            <a:pPr marL="914400" lvl="1" indent="-457200" algn="just">
              <a:lnSpc>
                <a:spcPct val="150000"/>
              </a:lnSpc>
              <a:buClr>
                <a:srgbClr val="000000"/>
              </a:buClr>
              <a:buFont typeface="Arial"/>
              <a:buAutoNum type="alphaLcPeriod"/>
            </a:pPr>
            <a:r>
              <a:rPr lang="en-US" sz="1800" b="0" strike="noStrike" spc="-1" dirty="0" err="1">
                <a:solidFill>
                  <a:srgbClr val="000000"/>
                </a:solidFill>
                <a:ea typeface="Arial"/>
              </a:rPr>
              <a:t>Nguồn</a:t>
            </a:r>
            <a:r>
              <a:rPr lang="en-US" sz="1800" b="0" strike="noStrike" spc="-1" dirty="0">
                <a:solidFill>
                  <a:srgbClr val="000000"/>
                </a:solidFill>
                <a:ea typeface="Arial"/>
              </a:rPr>
              <a:t> </a:t>
            </a:r>
            <a:r>
              <a:rPr lang="en-US" sz="1800" b="0" strike="noStrike" spc="-1" dirty="0" err="1">
                <a:solidFill>
                  <a:srgbClr val="000000"/>
                </a:solidFill>
                <a:ea typeface="Arial"/>
              </a:rPr>
              <a:t>giấy</a:t>
            </a:r>
            <a:r>
              <a:rPr lang="en-US" sz="1800" b="0" strike="noStrike" spc="-1" dirty="0">
                <a:solidFill>
                  <a:srgbClr val="000000"/>
                </a:solidFill>
                <a:ea typeface="Arial"/>
              </a:rPr>
              <a:t> </a:t>
            </a:r>
            <a:r>
              <a:rPr lang="en-US" sz="1800" b="0" strike="noStrike" spc="-1" dirty="0" err="1">
                <a:solidFill>
                  <a:srgbClr val="000000"/>
                </a:solidFill>
                <a:ea typeface="Arial"/>
              </a:rPr>
              <a:t>thu</a:t>
            </a:r>
            <a:r>
              <a:rPr lang="en-US" sz="1800" b="0" strike="noStrike" spc="-1" dirty="0">
                <a:solidFill>
                  <a:srgbClr val="000000"/>
                </a:solidFill>
                <a:ea typeface="Arial"/>
              </a:rPr>
              <a:t> </a:t>
            </a:r>
            <a:r>
              <a:rPr lang="en-US" sz="1800" b="0" strike="noStrike" spc="-1" dirty="0" err="1">
                <a:solidFill>
                  <a:srgbClr val="000000"/>
                </a:solidFill>
                <a:ea typeface="Arial"/>
              </a:rPr>
              <a:t>gom</a:t>
            </a:r>
            <a:r>
              <a:rPr lang="en-US" sz="1800" b="0" strike="noStrike" spc="-1" dirty="0">
                <a:solidFill>
                  <a:srgbClr val="000000"/>
                </a:solidFill>
                <a:ea typeface="Arial"/>
              </a:rPr>
              <a:t> </a:t>
            </a:r>
            <a:r>
              <a:rPr lang="en-US" sz="1800" b="0" strike="noStrike" spc="-1" dirty="0" err="1">
                <a:solidFill>
                  <a:srgbClr val="000000"/>
                </a:solidFill>
                <a:ea typeface="Arial"/>
              </a:rPr>
              <a:t>trong</a:t>
            </a:r>
            <a:r>
              <a:rPr lang="en-US" sz="1800" b="0" strike="noStrike" spc="-1" dirty="0">
                <a:solidFill>
                  <a:srgbClr val="000000"/>
                </a:solidFill>
                <a:ea typeface="Arial"/>
              </a:rPr>
              <a:t> n</a:t>
            </a:r>
            <a:r>
              <a:rPr lang="vi-VN" sz="1800" b="0" strike="noStrike" spc="-1" dirty="0">
                <a:solidFill>
                  <a:srgbClr val="000000"/>
                </a:solidFill>
                <a:ea typeface="Arial"/>
              </a:rPr>
              <a:t>ư</a:t>
            </a:r>
            <a:r>
              <a:rPr lang="en-US" sz="1800" b="0" strike="noStrike" spc="-1" dirty="0" err="1">
                <a:solidFill>
                  <a:srgbClr val="000000"/>
                </a:solidFill>
                <a:ea typeface="Arial"/>
              </a:rPr>
              <a:t>ớc</a:t>
            </a:r>
            <a:r>
              <a:rPr lang="en-US" sz="1800" b="0" strike="noStrike" spc="-1" dirty="0">
                <a:solidFill>
                  <a:srgbClr val="000000"/>
                </a:solidFill>
                <a:ea typeface="Arial"/>
              </a:rPr>
              <a:t> </a:t>
            </a:r>
            <a:r>
              <a:rPr lang="en-US" sz="1800" b="0" strike="noStrike" spc="-1" dirty="0" err="1">
                <a:solidFill>
                  <a:srgbClr val="000000"/>
                </a:solidFill>
                <a:ea typeface="Arial"/>
              </a:rPr>
              <a:t>và</a:t>
            </a:r>
            <a:r>
              <a:rPr lang="en-US" sz="1800" b="0" strike="noStrike" spc="-1" dirty="0">
                <a:solidFill>
                  <a:srgbClr val="000000"/>
                </a:solidFill>
                <a:ea typeface="Arial"/>
              </a:rPr>
              <a:t> </a:t>
            </a:r>
            <a:r>
              <a:rPr lang="en-US" sz="1800" b="0" strike="noStrike" spc="-1" dirty="0" err="1">
                <a:solidFill>
                  <a:srgbClr val="000000"/>
                </a:solidFill>
                <a:ea typeface="Arial"/>
              </a:rPr>
              <a:t>nhập</a:t>
            </a:r>
            <a:r>
              <a:rPr lang="en-US" sz="1800" b="0" strike="noStrike" spc="-1" dirty="0">
                <a:solidFill>
                  <a:srgbClr val="000000"/>
                </a:solidFill>
                <a:ea typeface="Arial"/>
              </a:rPr>
              <a:t> </a:t>
            </a:r>
            <a:r>
              <a:rPr lang="en-US" sz="1800" b="0" strike="noStrike" spc="-1" dirty="0" err="1">
                <a:solidFill>
                  <a:srgbClr val="000000"/>
                </a:solidFill>
                <a:ea typeface="Arial"/>
              </a:rPr>
              <a:t>khẩu</a:t>
            </a:r>
            <a:r>
              <a:rPr lang="en-US" sz="1800" b="0" strike="noStrike" spc="-1" dirty="0">
                <a:solidFill>
                  <a:srgbClr val="000000"/>
                </a:solidFill>
                <a:ea typeface="Arial"/>
              </a:rPr>
              <a:t>: </a:t>
            </a:r>
            <a:r>
              <a:rPr lang="en-US" sz="1800" b="0" strike="noStrike" spc="-1" dirty="0" err="1">
                <a:solidFill>
                  <a:srgbClr val="000000"/>
                </a:solidFill>
                <a:ea typeface="Arial"/>
              </a:rPr>
              <a:t>tỷ</a:t>
            </a:r>
            <a:r>
              <a:rPr lang="en-US" sz="1800" b="0" strike="noStrike" spc="-1" dirty="0">
                <a:solidFill>
                  <a:srgbClr val="000000"/>
                </a:solidFill>
                <a:ea typeface="Arial"/>
              </a:rPr>
              <a:t> </a:t>
            </a:r>
            <a:r>
              <a:rPr lang="en-US" sz="1800" b="0" strike="noStrike" spc="-1" dirty="0" err="1">
                <a:solidFill>
                  <a:srgbClr val="000000"/>
                </a:solidFill>
                <a:ea typeface="Arial"/>
              </a:rPr>
              <a:t>lệ</a:t>
            </a:r>
            <a:r>
              <a:rPr lang="en-US" sz="1800" b="0" strike="noStrike" spc="-1" dirty="0">
                <a:solidFill>
                  <a:srgbClr val="000000"/>
                </a:solidFill>
                <a:ea typeface="Arial"/>
              </a:rPr>
              <a:t> </a:t>
            </a:r>
            <a:r>
              <a:rPr lang="en-US" sz="1800" b="0" strike="noStrike" spc="-1" dirty="0" err="1">
                <a:solidFill>
                  <a:srgbClr val="000000"/>
                </a:solidFill>
                <a:ea typeface="Arial"/>
              </a:rPr>
              <a:t>thu</a:t>
            </a:r>
            <a:r>
              <a:rPr lang="en-US" sz="1800" b="0" strike="noStrike" spc="-1" dirty="0">
                <a:solidFill>
                  <a:srgbClr val="000000"/>
                </a:solidFill>
                <a:ea typeface="Arial"/>
              </a:rPr>
              <a:t> </a:t>
            </a:r>
            <a:r>
              <a:rPr lang="en-US" sz="1800" b="0" strike="noStrike" spc="-1" dirty="0" err="1">
                <a:solidFill>
                  <a:srgbClr val="000000"/>
                </a:solidFill>
                <a:ea typeface="Arial"/>
              </a:rPr>
              <a:t>gom</a:t>
            </a:r>
            <a:r>
              <a:rPr lang="en-US" sz="1800" b="0" strike="noStrike" spc="-1" dirty="0">
                <a:solidFill>
                  <a:srgbClr val="000000"/>
                </a:solidFill>
                <a:ea typeface="Arial"/>
              </a:rPr>
              <a:t> </a:t>
            </a:r>
            <a:r>
              <a:rPr lang="en-US" sz="1800" b="0" strike="noStrike" spc="-1" dirty="0" err="1">
                <a:solidFill>
                  <a:srgbClr val="000000"/>
                </a:solidFill>
                <a:ea typeface="Arial"/>
              </a:rPr>
              <a:t>hiện</a:t>
            </a:r>
            <a:r>
              <a:rPr lang="en-US" sz="1800" b="0" strike="noStrike" spc="-1" dirty="0">
                <a:solidFill>
                  <a:srgbClr val="000000"/>
                </a:solidFill>
                <a:ea typeface="Arial"/>
              </a:rPr>
              <a:t> nay </a:t>
            </a:r>
            <a:r>
              <a:rPr lang="en-US" sz="1800" b="0" strike="noStrike" spc="-1" dirty="0" err="1">
                <a:solidFill>
                  <a:srgbClr val="000000"/>
                </a:solidFill>
                <a:ea typeface="Arial"/>
              </a:rPr>
              <a:t>đạt</a:t>
            </a:r>
            <a:r>
              <a:rPr lang="en-US" sz="1800" b="0" strike="noStrike" spc="-1" dirty="0">
                <a:solidFill>
                  <a:srgbClr val="000000"/>
                </a:solidFill>
                <a:ea typeface="Arial"/>
              </a:rPr>
              <a:t> </a:t>
            </a:r>
            <a:r>
              <a:rPr lang="en-US" sz="1800" b="0" strike="noStrike" spc="-1" dirty="0" err="1">
                <a:solidFill>
                  <a:srgbClr val="000000"/>
                </a:solidFill>
                <a:ea typeface="Arial"/>
              </a:rPr>
              <a:t>trên</a:t>
            </a:r>
            <a:r>
              <a:rPr lang="en-US" sz="1800" b="0" strike="noStrike" spc="-1" dirty="0">
                <a:solidFill>
                  <a:srgbClr val="000000"/>
                </a:solidFill>
                <a:ea typeface="Arial"/>
              </a:rPr>
              <a:t> 57%, l</a:t>
            </a:r>
            <a:r>
              <a:rPr lang="vi-VN" sz="1800" b="0" strike="noStrike" spc="-1" dirty="0">
                <a:solidFill>
                  <a:srgbClr val="000000"/>
                </a:solidFill>
                <a:ea typeface="Arial"/>
              </a:rPr>
              <a:t>ư</a:t>
            </a:r>
            <a:r>
              <a:rPr lang="en-US" sz="1800" b="0" strike="noStrike" spc="-1" dirty="0" err="1">
                <a:solidFill>
                  <a:srgbClr val="000000"/>
                </a:solidFill>
                <a:ea typeface="Arial"/>
              </a:rPr>
              <a:t>ợng</a:t>
            </a:r>
            <a:r>
              <a:rPr lang="en-US" sz="1800" b="0" strike="noStrike" spc="-1" dirty="0">
                <a:solidFill>
                  <a:srgbClr val="000000"/>
                </a:solidFill>
                <a:ea typeface="Arial"/>
              </a:rPr>
              <a:t> </a:t>
            </a:r>
            <a:r>
              <a:rPr lang="en-US" sz="1800" b="0" strike="noStrike" spc="-1" dirty="0" err="1">
                <a:solidFill>
                  <a:srgbClr val="000000"/>
                </a:solidFill>
                <a:ea typeface="Arial"/>
              </a:rPr>
              <a:t>nhập</a:t>
            </a:r>
            <a:r>
              <a:rPr lang="en-US" sz="1800" b="0" strike="noStrike" spc="-1" dirty="0">
                <a:solidFill>
                  <a:srgbClr val="000000"/>
                </a:solidFill>
                <a:ea typeface="Arial"/>
              </a:rPr>
              <a:t> </a:t>
            </a:r>
            <a:r>
              <a:rPr lang="en-US" sz="1800" b="0" strike="noStrike" spc="-1" dirty="0" err="1">
                <a:solidFill>
                  <a:srgbClr val="000000"/>
                </a:solidFill>
                <a:ea typeface="Arial"/>
              </a:rPr>
              <a:t>khẩu</a:t>
            </a:r>
            <a:r>
              <a:rPr lang="en-US" sz="1800" b="0" strike="noStrike" spc="-1" dirty="0">
                <a:solidFill>
                  <a:srgbClr val="000000"/>
                </a:solidFill>
                <a:ea typeface="Arial"/>
              </a:rPr>
              <a:t> </a:t>
            </a:r>
            <a:r>
              <a:rPr lang="en-US" sz="1800" b="0" strike="noStrike" spc="-1" dirty="0" err="1">
                <a:solidFill>
                  <a:srgbClr val="000000"/>
                </a:solidFill>
                <a:ea typeface="Arial"/>
              </a:rPr>
              <a:t>từ</a:t>
            </a:r>
            <a:r>
              <a:rPr lang="en-US" sz="1800" b="0" strike="noStrike" spc="-1" dirty="0">
                <a:solidFill>
                  <a:srgbClr val="000000"/>
                </a:solidFill>
                <a:ea typeface="Arial"/>
              </a:rPr>
              <a:t> </a:t>
            </a:r>
            <a:r>
              <a:rPr lang="en-US" sz="1800" b="0" strike="noStrike" spc="-1" dirty="0" err="1">
                <a:solidFill>
                  <a:srgbClr val="000000"/>
                </a:solidFill>
                <a:ea typeface="Arial"/>
              </a:rPr>
              <a:t>năm</a:t>
            </a:r>
            <a:r>
              <a:rPr lang="en-US" sz="1800" b="0" strike="noStrike" spc="-1" dirty="0">
                <a:solidFill>
                  <a:srgbClr val="000000"/>
                </a:solidFill>
                <a:ea typeface="Arial"/>
              </a:rPr>
              <a:t> 2017 </a:t>
            </a:r>
            <a:r>
              <a:rPr lang="en-US" sz="1800" b="0" strike="noStrike" spc="-1" dirty="0" err="1">
                <a:solidFill>
                  <a:srgbClr val="000000"/>
                </a:solidFill>
                <a:ea typeface="Arial"/>
              </a:rPr>
              <a:t>trở</a:t>
            </a:r>
            <a:r>
              <a:rPr lang="en-US" sz="1800" b="0" strike="noStrike" spc="-1" dirty="0">
                <a:solidFill>
                  <a:srgbClr val="000000"/>
                </a:solidFill>
                <a:ea typeface="Arial"/>
              </a:rPr>
              <a:t> </a:t>
            </a:r>
            <a:r>
              <a:rPr lang="en-US" sz="1800" b="0" strike="noStrike" spc="-1" dirty="0" err="1">
                <a:solidFill>
                  <a:srgbClr val="000000"/>
                </a:solidFill>
                <a:ea typeface="Arial"/>
              </a:rPr>
              <a:t>về</a:t>
            </a:r>
            <a:r>
              <a:rPr lang="en-US" sz="1800" b="0" strike="noStrike" spc="-1" dirty="0">
                <a:solidFill>
                  <a:srgbClr val="000000"/>
                </a:solidFill>
                <a:ea typeface="Arial"/>
              </a:rPr>
              <a:t> </a:t>
            </a:r>
            <a:r>
              <a:rPr lang="en-US" sz="1800" b="0" strike="noStrike" spc="-1" dirty="0" err="1">
                <a:solidFill>
                  <a:srgbClr val="000000"/>
                </a:solidFill>
                <a:ea typeface="Arial"/>
              </a:rPr>
              <a:t>tr</a:t>
            </a:r>
            <a:r>
              <a:rPr lang="vi-VN" sz="1800" b="0" strike="noStrike" spc="-1" dirty="0">
                <a:solidFill>
                  <a:srgbClr val="000000"/>
                </a:solidFill>
                <a:ea typeface="Arial"/>
              </a:rPr>
              <a:t>ư</a:t>
            </a:r>
            <a:r>
              <a:rPr lang="en-US" sz="1800" b="0" strike="noStrike" spc="-1" dirty="0" err="1">
                <a:solidFill>
                  <a:srgbClr val="000000"/>
                </a:solidFill>
                <a:ea typeface="Arial"/>
              </a:rPr>
              <a:t>ớc</a:t>
            </a:r>
            <a:r>
              <a:rPr lang="en-US" sz="1800" b="0" strike="noStrike" spc="-1" dirty="0">
                <a:solidFill>
                  <a:srgbClr val="000000"/>
                </a:solidFill>
                <a:ea typeface="Arial"/>
              </a:rPr>
              <a:t> </a:t>
            </a:r>
            <a:r>
              <a:rPr lang="en-US" sz="1800" b="0" strike="noStrike" spc="-1" dirty="0" err="1">
                <a:solidFill>
                  <a:srgbClr val="000000"/>
                </a:solidFill>
                <a:ea typeface="Arial"/>
              </a:rPr>
              <a:t>tới</a:t>
            </a:r>
            <a:r>
              <a:rPr lang="en-US" sz="1800" b="0" strike="noStrike" spc="-1" dirty="0">
                <a:solidFill>
                  <a:srgbClr val="000000"/>
                </a:solidFill>
                <a:ea typeface="Arial"/>
              </a:rPr>
              <a:t> </a:t>
            </a:r>
            <a:r>
              <a:rPr lang="en-US" sz="1800" b="0" strike="noStrike" spc="-1" dirty="0" err="1">
                <a:solidFill>
                  <a:srgbClr val="000000"/>
                </a:solidFill>
                <a:ea typeface="Arial"/>
              </a:rPr>
              <a:t>gần</a:t>
            </a:r>
            <a:r>
              <a:rPr lang="en-US" sz="1800" b="0" strike="noStrike" spc="-1" dirty="0">
                <a:solidFill>
                  <a:srgbClr val="000000"/>
                </a:solidFill>
                <a:ea typeface="Arial"/>
              </a:rPr>
              <a:t> 30 </a:t>
            </a:r>
            <a:r>
              <a:rPr lang="en-US" sz="1800" b="0" strike="noStrike" spc="-1" dirty="0" err="1">
                <a:solidFill>
                  <a:srgbClr val="000000"/>
                </a:solidFill>
                <a:ea typeface="Arial"/>
              </a:rPr>
              <a:t>triệu</a:t>
            </a:r>
            <a:r>
              <a:rPr lang="en-US" sz="1800" b="0" strike="noStrike" spc="-1" dirty="0">
                <a:solidFill>
                  <a:srgbClr val="000000"/>
                </a:solidFill>
                <a:ea typeface="Arial"/>
              </a:rPr>
              <a:t> </a:t>
            </a:r>
            <a:r>
              <a:rPr lang="en-US" sz="1800" b="0" strike="noStrike" spc="-1" dirty="0" err="1">
                <a:solidFill>
                  <a:srgbClr val="000000"/>
                </a:solidFill>
                <a:ea typeface="Arial"/>
              </a:rPr>
              <a:t>tấn</a:t>
            </a:r>
            <a:r>
              <a:rPr lang="en-US" sz="1800" b="0" strike="noStrike" spc="-1" dirty="0">
                <a:solidFill>
                  <a:srgbClr val="000000"/>
                </a:solidFill>
                <a:ea typeface="Arial"/>
              </a:rPr>
              <a:t>/</a:t>
            </a:r>
            <a:r>
              <a:rPr lang="en-US" sz="1800" b="0" strike="noStrike" spc="-1" dirty="0" err="1">
                <a:solidFill>
                  <a:srgbClr val="000000"/>
                </a:solidFill>
                <a:ea typeface="Arial"/>
              </a:rPr>
              <a:t>năm</a:t>
            </a:r>
            <a:r>
              <a:rPr lang="en-US" sz="1800" b="0" strike="noStrike" spc="-1" dirty="0">
                <a:solidFill>
                  <a:srgbClr val="000000"/>
                </a:solidFill>
                <a:ea typeface="Arial"/>
              </a:rPr>
              <a:t>, </a:t>
            </a:r>
            <a:r>
              <a:rPr lang="en-US" sz="1800" b="0" strike="noStrike" spc="-1" dirty="0" err="1">
                <a:solidFill>
                  <a:srgbClr val="000000"/>
                </a:solidFill>
                <a:ea typeface="Arial"/>
              </a:rPr>
              <a:t>gây</a:t>
            </a:r>
            <a:r>
              <a:rPr lang="en-US" sz="1800" b="0" strike="noStrike" spc="-1" dirty="0">
                <a:solidFill>
                  <a:srgbClr val="000000"/>
                </a:solidFill>
                <a:ea typeface="Arial"/>
              </a:rPr>
              <a:t> </a:t>
            </a:r>
            <a:r>
              <a:rPr lang="en-US" sz="1800" b="0" strike="noStrike" spc="-1" dirty="0" err="1">
                <a:solidFill>
                  <a:srgbClr val="000000"/>
                </a:solidFill>
                <a:ea typeface="Arial"/>
              </a:rPr>
              <a:t>ra</a:t>
            </a:r>
            <a:r>
              <a:rPr lang="en-US" sz="1800" b="0" strike="noStrike" spc="-1" dirty="0">
                <a:solidFill>
                  <a:srgbClr val="000000"/>
                </a:solidFill>
                <a:ea typeface="Arial"/>
              </a:rPr>
              <a:t> </a:t>
            </a:r>
            <a:r>
              <a:rPr lang="en-US" sz="1800" b="0" strike="noStrike" spc="-1" dirty="0" err="1">
                <a:solidFill>
                  <a:srgbClr val="000000"/>
                </a:solidFill>
                <a:ea typeface="Arial"/>
              </a:rPr>
              <a:t>hiện</a:t>
            </a:r>
            <a:r>
              <a:rPr lang="en-US" sz="1800" b="0" strike="noStrike" spc="-1" dirty="0">
                <a:solidFill>
                  <a:srgbClr val="000000"/>
                </a:solidFill>
                <a:ea typeface="Arial"/>
              </a:rPr>
              <a:t> t</a:t>
            </a:r>
            <a:r>
              <a:rPr lang="vi-VN" sz="1800" b="0" strike="noStrike" spc="-1" dirty="0">
                <a:solidFill>
                  <a:srgbClr val="000000"/>
                </a:solidFill>
                <a:ea typeface="Arial"/>
              </a:rPr>
              <a:t>ư</a:t>
            </a:r>
            <a:r>
              <a:rPr lang="en-US" sz="1800" b="0" strike="noStrike" spc="-1" dirty="0" err="1">
                <a:solidFill>
                  <a:srgbClr val="000000"/>
                </a:solidFill>
                <a:ea typeface="Arial"/>
              </a:rPr>
              <a:t>ợng</a:t>
            </a:r>
            <a:r>
              <a:rPr lang="en-US" sz="1800" b="0" strike="noStrike" spc="-1" dirty="0">
                <a:solidFill>
                  <a:srgbClr val="000000"/>
                </a:solidFill>
                <a:ea typeface="Arial"/>
              </a:rPr>
              <a:t> </a:t>
            </a:r>
            <a:r>
              <a:rPr lang="en-US" sz="1800" b="0" strike="noStrike" spc="-1" dirty="0" err="1">
                <a:solidFill>
                  <a:srgbClr val="000000"/>
                </a:solidFill>
                <a:ea typeface="Arial"/>
              </a:rPr>
              <a:t>tranh</a:t>
            </a:r>
            <a:r>
              <a:rPr lang="en-US" sz="1800" b="0" strike="noStrike" spc="-1" dirty="0">
                <a:solidFill>
                  <a:srgbClr val="000000"/>
                </a:solidFill>
                <a:ea typeface="Arial"/>
              </a:rPr>
              <a:t> </a:t>
            </a:r>
            <a:r>
              <a:rPr lang="en-US" sz="1800" b="0" strike="noStrike" spc="-1" dirty="0" err="1">
                <a:solidFill>
                  <a:srgbClr val="000000"/>
                </a:solidFill>
                <a:ea typeface="Arial"/>
              </a:rPr>
              <a:t>mua</a:t>
            </a:r>
            <a:r>
              <a:rPr lang="en-US" sz="1800" b="0" strike="noStrike" spc="-1" dirty="0">
                <a:solidFill>
                  <a:srgbClr val="000000"/>
                </a:solidFill>
                <a:ea typeface="Arial"/>
              </a:rPr>
              <a:t> </a:t>
            </a:r>
            <a:r>
              <a:rPr lang="en-US" sz="1800" b="0" strike="noStrike" spc="-1" dirty="0" err="1">
                <a:solidFill>
                  <a:srgbClr val="000000"/>
                </a:solidFill>
                <a:ea typeface="Arial"/>
              </a:rPr>
              <a:t>giữa</a:t>
            </a:r>
            <a:r>
              <a:rPr lang="en-US" sz="1800" b="0" strike="noStrike" spc="-1" dirty="0">
                <a:solidFill>
                  <a:srgbClr val="000000"/>
                </a:solidFill>
                <a:ea typeface="Arial"/>
              </a:rPr>
              <a:t> </a:t>
            </a:r>
            <a:r>
              <a:rPr lang="en-US" sz="1800" b="0" strike="noStrike" spc="-1" dirty="0" err="1">
                <a:solidFill>
                  <a:srgbClr val="000000"/>
                </a:solidFill>
                <a:ea typeface="Arial"/>
              </a:rPr>
              <a:t>các</a:t>
            </a:r>
            <a:r>
              <a:rPr lang="en-US" sz="1800" b="0" strike="noStrike" spc="-1" dirty="0">
                <a:solidFill>
                  <a:srgbClr val="000000"/>
                </a:solidFill>
                <a:ea typeface="Arial"/>
              </a:rPr>
              <a:t> DNTQ. </a:t>
            </a:r>
            <a:r>
              <a:rPr lang="en-US" sz="1800" b="0" strike="noStrike" spc="-1" dirty="0" err="1">
                <a:solidFill>
                  <a:srgbClr val="000000"/>
                </a:solidFill>
                <a:ea typeface="Arial"/>
              </a:rPr>
              <a:t>Nh</a:t>
            </a:r>
            <a:r>
              <a:rPr lang="vi-VN" sz="1800" b="0" strike="noStrike" spc="-1" dirty="0">
                <a:solidFill>
                  <a:srgbClr val="000000"/>
                </a:solidFill>
                <a:ea typeface="Arial"/>
              </a:rPr>
              <a:t>ư</a:t>
            </a:r>
            <a:r>
              <a:rPr lang="en-US" sz="1800" b="0" strike="noStrike" spc="-1" dirty="0">
                <a:solidFill>
                  <a:srgbClr val="000000"/>
                </a:solidFill>
                <a:ea typeface="Arial"/>
              </a:rPr>
              <a:t>ng </a:t>
            </a:r>
            <a:r>
              <a:rPr lang="en-US" sz="1800" b="0" strike="noStrike" spc="-1" dirty="0" err="1">
                <a:solidFill>
                  <a:srgbClr val="000000"/>
                </a:solidFill>
                <a:ea typeface="Arial"/>
              </a:rPr>
              <a:t>năm</a:t>
            </a:r>
            <a:r>
              <a:rPr lang="en-US" sz="1800" b="0" strike="noStrike" spc="-1" dirty="0">
                <a:solidFill>
                  <a:srgbClr val="000000"/>
                </a:solidFill>
                <a:ea typeface="Arial"/>
              </a:rPr>
              <a:t> 2018 </a:t>
            </a:r>
            <a:r>
              <a:rPr lang="en-US" sz="1800" b="0" strike="noStrike" spc="-1" dirty="0" err="1">
                <a:solidFill>
                  <a:srgbClr val="000000"/>
                </a:solidFill>
                <a:ea typeface="Arial"/>
              </a:rPr>
              <a:t>dự</a:t>
            </a:r>
            <a:r>
              <a:rPr lang="en-US" sz="1800" b="0" strike="noStrike" spc="-1" dirty="0">
                <a:solidFill>
                  <a:srgbClr val="000000"/>
                </a:solidFill>
                <a:ea typeface="Arial"/>
              </a:rPr>
              <a:t> </a:t>
            </a:r>
            <a:r>
              <a:rPr lang="en-US" sz="1800" b="0" strike="noStrike" spc="-1" dirty="0" err="1">
                <a:solidFill>
                  <a:srgbClr val="000000"/>
                </a:solidFill>
                <a:ea typeface="Arial"/>
              </a:rPr>
              <a:t>kiến</a:t>
            </a:r>
            <a:r>
              <a:rPr lang="en-US" sz="1800" b="0" strike="noStrike" spc="-1" dirty="0">
                <a:solidFill>
                  <a:srgbClr val="000000"/>
                </a:solidFill>
                <a:ea typeface="Arial"/>
              </a:rPr>
              <a:t> </a:t>
            </a:r>
            <a:r>
              <a:rPr lang="en-US" sz="1800" b="0" strike="noStrike" spc="-1" dirty="0" err="1">
                <a:solidFill>
                  <a:srgbClr val="000000"/>
                </a:solidFill>
                <a:ea typeface="Arial"/>
              </a:rPr>
              <a:t>giảm</a:t>
            </a:r>
            <a:r>
              <a:rPr lang="en-US" sz="1800" b="0" strike="noStrike" spc="-1" dirty="0">
                <a:solidFill>
                  <a:srgbClr val="000000"/>
                </a:solidFill>
                <a:ea typeface="Arial"/>
              </a:rPr>
              <a:t> </a:t>
            </a:r>
            <a:r>
              <a:rPr lang="en-US" sz="1800" b="0" strike="noStrike" spc="-1" dirty="0" err="1">
                <a:solidFill>
                  <a:srgbClr val="000000"/>
                </a:solidFill>
                <a:ea typeface="Arial"/>
              </a:rPr>
              <a:t>chỉ</a:t>
            </a:r>
            <a:r>
              <a:rPr lang="en-US" sz="1800" b="0" strike="noStrike" spc="-1" dirty="0">
                <a:solidFill>
                  <a:srgbClr val="000000"/>
                </a:solidFill>
                <a:ea typeface="Arial"/>
              </a:rPr>
              <a:t> </a:t>
            </a:r>
            <a:r>
              <a:rPr lang="en-US" sz="1800" b="0" strike="noStrike" spc="-1" dirty="0" err="1">
                <a:solidFill>
                  <a:srgbClr val="000000"/>
                </a:solidFill>
                <a:ea typeface="Arial"/>
              </a:rPr>
              <a:t>còn</a:t>
            </a:r>
            <a:r>
              <a:rPr lang="en-US" sz="1800" b="0" strike="noStrike" spc="-1" dirty="0">
                <a:solidFill>
                  <a:srgbClr val="000000"/>
                </a:solidFill>
                <a:ea typeface="Arial"/>
              </a:rPr>
              <a:t> </a:t>
            </a:r>
            <a:r>
              <a:rPr lang="en-US" sz="1800" b="0" strike="noStrike" spc="-1" dirty="0" err="1">
                <a:solidFill>
                  <a:srgbClr val="000000"/>
                </a:solidFill>
                <a:ea typeface="Arial"/>
              </a:rPr>
              <a:t>khoảng</a:t>
            </a:r>
            <a:r>
              <a:rPr lang="en-US" sz="1800" b="0" strike="noStrike" spc="-1" dirty="0">
                <a:solidFill>
                  <a:srgbClr val="000000"/>
                </a:solidFill>
                <a:ea typeface="Arial"/>
              </a:rPr>
              <a:t> 20 </a:t>
            </a:r>
            <a:r>
              <a:rPr lang="en-US" sz="1800" b="0" strike="noStrike" spc="-1" dirty="0" err="1">
                <a:solidFill>
                  <a:srgbClr val="000000"/>
                </a:solidFill>
                <a:ea typeface="Arial"/>
              </a:rPr>
              <a:t>triệu</a:t>
            </a:r>
            <a:r>
              <a:rPr lang="en-US" sz="1800" b="0" strike="noStrike" spc="-1" dirty="0">
                <a:solidFill>
                  <a:srgbClr val="000000"/>
                </a:solidFill>
                <a:ea typeface="Arial"/>
              </a:rPr>
              <a:t> </a:t>
            </a:r>
            <a:r>
              <a:rPr lang="en-US" sz="1800" b="0" strike="noStrike" spc="-1" dirty="0" err="1">
                <a:solidFill>
                  <a:srgbClr val="000000"/>
                </a:solidFill>
                <a:ea typeface="Arial"/>
              </a:rPr>
              <a:t>tấn</a:t>
            </a:r>
            <a:r>
              <a:rPr lang="en-US" sz="1800" b="0" strike="noStrike" spc="-1" dirty="0">
                <a:solidFill>
                  <a:srgbClr val="000000"/>
                </a:solidFill>
                <a:ea typeface="Arial"/>
              </a:rPr>
              <a:t> </a:t>
            </a:r>
            <a:r>
              <a:rPr lang="en-US" sz="1800" b="0" strike="noStrike" spc="-1" dirty="0" err="1">
                <a:solidFill>
                  <a:srgbClr val="000000"/>
                </a:solidFill>
                <a:ea typeface="Arial"/>
              </a:rPr>
              <a:t>lại</a:t>
            </a:r>
            <a:r>
              <a:rPr lang="en-US" sz="1800" b="0" strike="noStrike" spc="-1" dirty="0">
                <a:solidFill>
                  <a:srgbClr val="000000"/>
                </a:solidFill>
                <a:ea typeface="Arial"/>
              </a:rPr>
              <a:t> </a:t>
            </a:r>
            <a:r>
              <a:rPr lang="en-US" sz="1800" b="0" strike="noStrike" spc="-1" dirty="0" err="1">
                <a:solidFill>
                  <a:srgbClr val="000000"/>
                </a:solidFill>
                <a:ea typeface="Arial"/>
              </a:rPr>
              <a:t>tạm</a:t>
            </a:r>
            <a:r>
              <a:rPr lang="en-US" sz="1800" b="0" strike="noStrike" spc="-1" dirty="0">
                <a:solidFill>
                  <a:srgbClr val="000000"/>
                </a:solidFill>
                <a:ea typeface="Arial"/>
              </a:rPr>
              <a:t> </a:t>
            </a:r>
            <a:r>
              <a:rPr lang="en-US" sz="1800" b="0" strike="noStrike" spc="-1" dirty="0" err="1">
                <a:solidFill>
                  <a:srgbClr val="000000"/>
                </a:solidFill>
                <a:ea typeface="Arial"/>
              </a:rPr>
              <a:t>thời</a:t>
            </a:r>
            <a:r>
              <a:rPr lang="en-US" sz="1800" b="0" strike="noStrike" spc="-1" dirty="0">
                <a:solidFill>
                  <a:srgbClr val="000000"/>
                </a:solidFill>
                <a:ea typeface="Arial"/>
              </a:rPr>
              <a:t> </a:t>
            </a:r>
            <a:r>
              <a:rPr lang="en-US" sz="1800" b="0" strike="noStrike" spc="-1" dirty="0" err="1">
                <a:solidFill>
                  <a:srgbClr val="000000"/>
                </a:solidFill>
                <a:ea typeface="Arial"/>
              </a:rPr>
              <a:t>gây</a:t>
            </a:r>
            <a:r>
              <a:rPr lang="en-US" sz="1800" b="0" strike="noStrike" spc="-1" dirty="0">
                <a:solidFill>
                  <a:srgbClr val="000000"/>
                </a:solidFill>
                <a:ea typeface="Arial"/>
              </a:rPr>
              <a:t> </a:t>
            </a:r>
            <a:r>
              <a:rPr lang="en-US" sz="1800" b="0" strike="noStrike" spc="-1" dirty="0" err="1">
                <a:solidFill>
                  <a:srgbClr val="000000"/>
                </a:solidFill>
                <a:ea typeface="Arial"/>
              </a:rPr>
              <a:t>ra</a:t>
            </a:r>
            <a:r>
              <a:rPr lang="en-US" sz="1800" b="0" strike="noStrike" spc="-1" dirty="0">
                <a:solidFill>
                  <a:srgbClr val="000000"/>
                </a:solidFill>
                <a:ea typeface="Arial"/>
              </a:rPr>
              <a:t> </a:t>
            </a:r>
            <a:r>
              <a:rPr lang="en-US" sz="1800" b="0" strike="noStrike" spc="-1" dirty="0" err="1">
                <a:solidFill>
                  <a:srgbClr val="000000"/>
                </a:solidFill>
                <a:ea typeface="Arial"/>
              </a:rPr>
              <a:t>hiện</a:t>
            </a:r>
            <a:r>
              <a:rPr lang="en-US" sz="1800" b="0" strike="noStrike" spc="-1" dirty="0">
                <a:solidFill>
                  <a:srgbClr val="000000"/>
                </a:solidFill>
                <a:ea typeface="Arial"/>
              </a:rPr>
              <a:t> t</a:t>
            </a:r>
            <a:r>
              <a:rPr lang="vi-VN" sz="1800" b="0" strike="noStrike" spc="-1" dirty="0">
                <a:solidFill>
                  <a:srgbClr val="000000"/>
                </a:solidFill>
                <a:ea typeface="Arial"/>
              </a:rPr>
              <a:t>ư</a:t>
            </a:r>
            <a:r>
              <a:rPr lang="en-US" sz="1800" b="0" strike="noStrike" spc="-1" dirty="0" err="1">
                <a:solidFill>
                  <a:srgbClr val="000000"/>
                </a:solidFill>
                <a:ea typeface="Arial"/>
              </a:rPr>
              <a:t>ợng</a:t>
            </a:r>
            <a:r>
              <a:rPr lang="en-US" sz="1800" b="0" strike="noStrike" spc="-1" dirty="0">
                <a:solidFill>
                  <a:srgbClr val="000000"/>
                </a:solidFill>
                <a:ea typeface="Arial"/>
              </a:rPr>
              <a:t> </a:t>
            </a:r>
            <a:r>
              <a:rPr lang="en-US" sz="1800" b="0" strike="noStrike" spc="-1" dirty="0" err="1">
                <a:solidFill>
                  <a:srgbClr val="000000"/>
                </a:solidFill>
                <a:ea typeface="Arial"/>
              </a:rPr>
              <a:t>dư</a:t>
            </a:r>
            <a:r>
              <a:rPr lang="en-US" sz="1800" b="0" strike="noStrike" spc="-1" dirty="0">
                <a:solidFill>
                  <a:srgbClr val="000000"/>
                </a:solidFill>
                <a:ea typeface="Arial"/>
              </a:rPr>
              <a:t> </a:t>
            </a:r>
            <a:r>
              <a:rPr lang="en-US" sz="1800" b="0" strike="noStrike" spc="-1" dirty="0" err="1">
                <a:solidFill>
                  <a:srgbClr val="000000"/>
                </a:solidFill>
                <a:ea typeface="Arial"/>
              </a:rPr>
              <a:t>thừa</a:t>
            </a:r>
            <a:r>
              <a:rPr lang="en-US" sz="1800" b="0" strike="noStrike" spc="-1" dirty="0">
                <a:solidFill>
                  <a:srgbClr val="000000"/>
                </a:solidFill>
                <a:ea typeface="Arial"/>
              </a:rPr>
              <a:t>.</a:t>
            </a:r>
            <a:endParaRPr lang="en-US" sz="1800" b="0" strike="noStrike" spc="-1" dirty="0">
              <a:solidFill>
                <a:srgbClr val="000000"/>
              </a:solidFill>
            </a:endParaRPr>
          </a:p>
        </p:txBody>
      </p:sp>
      <p:sp>
        <p:nvSpPr>
          <p:cNvPr id="2" name="Rectangle 1"/>
          <p:cNvSpPr/>
          <p:nvPr/>
        </p:nvSpPr>
        <p:spPr>
          <a:xfrm>
            <a:off x="2472084" y="348728"/>
            <a:ext cx="4172937" cy="424732"/>
          </a:xfrm>
          <a:prstGeom prst="rect">
            <a:avLst/>
          </a:prstGeom>
          <a:solidFill>
            <a:srgbClr val="336B84"/>
          </a:solidFill>
        </p:spPr>
        <p:txBody>
          <a:bodyPr wrap="none">
            <a:spAutoFit/>
          </a:bodyPr>
          <a:lstStyle/>
          <a:p>
            <a:pPr algn="ctr">
              <a:lnSpc>
                <a:spcPct val="90000"/>
              </a:lnSpc>
            </a:pPr>
            <a:r>
              <a:rPr lang="en-US" sz="2400" b="1" strike="noStrike" spc="-1" dirty="0" smtClean="0">
                <a:solidFill>
                  <a:schemeClr val="bg1"/>
                </a:solidFill>
                <a:latin typeface="+mj-lt"/>
              </a:rPr>
              <a:t>KINH NGHIỆM TỪ TRUNG QUỐC</a:t>
            </a:r>
            <a:endParaRPr lang="en-US" sz="2400" b="0" strike="noStrike" spc="-1" dirty="0">
              <a:solidFill>
                <a:schemeClr val="bg1"/>
              </a:solidFill>
              <a:latin typeface="+mj-lt"/>
            </a:endParaRPr>
          </a:p>
        </p:txBody>
      </p:sp>
    </p:spTree>
    <p:extLst>
      <p:ext uri="{BB962C8B-B14F-4D97-AF65-F5344CB8AC3E}">
        <p14:creationId xmlns:p14="http://schemas.microsoft.com/office/powerpoint/2010/main" val="549198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4364947" y="6381720"/>
            <a:ext cx="509506"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C8B86CFF-226D-4BB0-9A54-9C3D8976E0CA}" type="slidenum">
              <a:rPr lang="es-ES" sz="1400" b="0" strike="noStrike" spc="-1">
                <a:solidFill>
                  <a:srgbClr val="000000"/>
                </a:solidFill>
                <a:latin typeface="Arial"/>
              </a:rPr>
              <a:t>18</a:t>
            </a:fld>
            <a:endParaRPr lang="en-US" sz="1400" b="0" strike="noStrike" spc="-1" dirty="0">
              <a:solidFill>
                <a:srgbClr val="000000"/>
              </a:solidFill>
              <a:latin typeface="Arial"/>
            </a:endParaRPr>
          </a:p>
        </p:txBody>
      </p:sp>
      <p:sp>
        <p:nvSpPr>
          <p:cNvPr id="215" name="CustomShape 2"/>
          <p:cNvSpPr/>
          <p:nvPr/>
        </p:nvSpPr>
        <p:spPr>
          <a:xfrm>
            <a:off x="948653" y="2365412"/>
            <a:ext cx="7342093" cy="187041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4000" b="1" strike="noStrike" spc="-1" dirty="0" smtClean="0">
                <a:latin typeface="+mj-lt"/>
              </a:rPr>
              <a:t>THỰC TRẠNG THU GOM &amp; </a:t>
            </a:r>
          </a:p>
          <a:p>
            <a:pPr algn="ctr"/>
            <a:r>
              <a:rPr lang="en-US" sz="4000" b="1" strike="noStrike" spc="-1" dirty="0" smtClean="0">
                <a:latin typeface="+mj-lt"/>
              </a:rPr>
              <a:t>TÁI CHẾ GIẤY ĐÃ QUA SỬ DỤNG </a:t>
            </a:r>
          </a:p>
          <a:p>
            <a:pPr algn="ctr"/>
            <a:r>
              <a:rPr lang="en-US" sz="4000" b="1" strike="noStrike" spc="-1" dirty="0" smtClean="0">
                <a:latin typeface="+mj-lt"/>
              </a:rPr>
              <a:t>TRONG NƯỚC</a:t>
            </a:r>
          </a:p>
        </p:txBody>
      </p:sp>
      <p:sp>
        <p:nvSpPr>
          <p:cNvPr id="2" name="Half Frame 1"/>
          <p:cNvSpPr/>
          <p:nvPr/>
        </p:nvSpPr>
        <p:spPr>
          <a:xfrm>
            <a:off x="1116107" y="194055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6701118" y="330061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90272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CustomShape 1"/>
          <p:cNvSpPr/>
          <p:nvPr/>
        </p:nvSpPr>
        <p:spPr>
          <a:xfrm>
            <a:off x="3049560" y="6348240"/>
            <a:ext cx="213372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B64B3E13-C897-4866-A73E-184D56AFCDD2}" type="slidenum">
              <a:rPr lang="es-ES" sz="1400" b="0" strike="noStrike" spc="-1">
                <a:solidFill>
                  <a:srgbClr val="000000"/>
                </a:solidFill>
                <a:latin typeface="Arial"/>
              </a:rPr>
              <a:t>19</a:t>
            </a:fld>
            <a:endParaRPr lang="en-US" sz="1400" b="0" strike="noStrike" spc="-1">
              <a:solidFill>
                <a:srgbClr val="000000"/>
              </a:solidFill>
              <a:latin typeface="Arial"/>
            </a:endParaRPr>
          </a:p>
        </p:txBody>
      </p:sp>
      <p:grpSp>
        <p:nvGrpSpPr>
          <p:cNvPr id="752" name="Group 2"/>
          <p:cNvGrpSpPr/>
          <p:nvPr/>
        </p:nvGrpSpPr>
        <p:grpSpPr>
          <a:xfrm>
            <a:off x="800026" y="1247337"/>
            <a:ext cx="7736040" cy="4821480"/>
            <a:chOff x="826920" y="911160"/>
            <a:chExt cx="7736040" cy="4821480"/>
          </a:xfrm>
        </p:grpSpPr>
        <p:sp>
          <p:nvSpPr>
            <p:cNvPr id="753" name="CustomShape 3"/>
            <p:cNvSpPr/>
            <p:nvPr/>
          </p:nvSpPr>
          <p:spPr>
            <a:xfrm>
              <a:off x="7508880" y="2648160"/>
              <a:ext cx="275040" cy="107640"/>
            </a:xfrm>
            <a:custGeom>
              <a:avLst/>
              <a:gdLst/>
              <a:ahLst/>
              <a:cxnLst/>
              <a:rect l="l" t="t" r="r" b="b"/>
              <a:pathLst>
                <a:path w="285" h="86">
                  <a:moveTo>
                    <a:pt x="199" y="0"/>
                  </a:moveTo>
                  <a:lnTo>
                    <a:pt x="199" y="86"/>
                  </a:lnTo>
                  <a:lnTo>
                    <a:pt x="264" y="54"/>
                  </a:lnTo>
                  <a:lnTo>
                    <a:pt x="213" y="54"/>
                  </a:lnTo>
                  <a:lnTo>
                    <a:pt x="213" y="33"/>
                  </a:lnTo>
                  <a:lnTo>
                    <a:pt x="264" y="33"/>
                  </a:lnTo>
                  <a:lnTo>
                    <a:pt x="199" y="0"/>
                  </a:lnTo>
                  <a:close/>
                  <a:moveTo>
                    <a:pt x="199" y="33"/>
                  </a:moveTo>
                  <a:lnTo>
                    <a:pt x="0" y="33"/>
                  </a:lnTo>
                  <a:lnTo>
                    <a:pt x="0" y="54"/>
                  </a:lnTo>
                  <a:lnTo>
                    <a:pt x="199" y="54"/>
                  </a:lnTo>
                  <a:lnTo>
                    <a:pt x="199" y="33"/>
                  </a:lnTo>
                  <a:close/>
                  <a:moveTo>
                    <a:pt x="264" y="33"/>
                  </a:moveTo>
                  <a:lnTo>
                    <a:pt x="213" y="33"/>
                  </a:lnTo>
                  <a:lnTo>
                    <a:pt x="213" y="54"/>
                  </a:lnTo>
                  <a:lnTo>
                    <a:pt x="264" y="54"/>
                  </a:lnTo>
                  <a:lnTo>
                    <a:pt x="285" y="43"/>
                  </a:lnTo>
                  <a:lnTo>
                    <a:pt x="264" y="33"/>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54" name="CustomShape 4"/>
            <p:cNvSpPr/>
            <p:nvPr/>
          </p:nvSpPr>
          <p:spPr>
            <a:xfrm>
              <a:off x="3209760" y="1584720"/>
              <a:ext cx="1977120" cy="2398320"/>
            </a:xfrm>
            <a:prstGeom prst="rect">
              <a:avLst/>
            </a:prstGeom>
            <a:solidFill>
              <a:srgbClr val="336B84"/>
            </a:solidFill>
            <a:ln>
              <a:noFill/>
            </a:ln>
          </p:spPr>
          <p:style>
            <a:lnRef idx="0">
              <a:scrgbClr r="0" g="0" b="0"/>
            </a:lnRef>
            <a:fillRef idx="0">
              <a:scrgbClr r="0" g="0" b="0"/>
            </a:fillRef>
            <a:effectRef idx="0">
              <a:scrgbClr r="0" g="0" b="0"/>
            </a:effectRef>
            <a:fontRef idx="minor"/>
          </p:style>
          <p:txBody>
            <a:bodyPr/>
            <a:lstStyle/>
            <a:p>
              <a:endParaRPr lang="en-US" dirty="0"/>
            </a:p>
          </p:txBody>
        </p:sp>
        <p:pic>
          <p:nvPicPr>
            <p:cNvPr id="755" name="Picture 5"/>
            <p:cNvPicPr/>
            <p:nvPr/>
          </p:nvPicPr>
          <p:blipFill>
            <a:blip r:embed="rId2"/>
            <a:stretch/>
          </p:blipFill>
          <p:spPr>
            <a:xfrm>
              <a:off x="831960" y="911160"/>
              <a:ext cx="7731000" cy="405000"/>
            </a:xfrm>
            <a:prstGeom prst="rect">
              <a:avLst/>
            </a:prstGeom>
            <a:ln>
              <a:noFill/>
            </a:ln>
          </p:spPr>
        </p:pic>
        <p:sp>
          <p:nvSpPr>
            <p:cNvPr id="756" name="CustomShape 5"/>
            <p:cNvSpPr/>
            <p:nvPr/>
          </p:nvSpPr>
          <p:spPr>
            <a:xfrm>
              <a:off x="826920" y="1402560"/>
              <a:ext cx="1977120" cy="3961080"/>
            </a:xfrm>
            <a:prstGeom prst="rect">
              <a:avLst/>
            </a:prstGeom>
            <a:noFill/>
            <a:ln w="20520">
              <a:solidFill>
                <a:srgbClr val="385D89"/>
              </a:solidFill>
              <a:custDash>
                <a:ds d="300000" sp="200000"/>
              </a:custDash>
              <a:miter/>
            </a:ln>
          </p:spPr>
          <p:style>
            <a:lnRef idx="0">
              <a:scrgbClr r="0" g="0" b="0"/>
            </a:lnRef>
            <a:fillRef idx="0">
              <a:scrgbClr r="0" g="0" b="0"/>
            </a:fillRef>
            <a:effectRef idx="0">
              <a:scrgbClr r="0" g="0" b="0"/>
            </a:effectRef>
            <a:fontRef idx="minor"/>
          </p:style>
        </p:sp>
        <p:pic>
          <p:nvPicPr>
            <p:cNvPr id="757" name="Picture 9"/>
            <p:cNvPicPr/>
            <p:nvPr/>
          </p:nvPicPr>
          <p:blipFill>
            <a:blip r:embed="rId3"/>
            <a:stretch/>
          </p:blipFill>
          <p:spPr>
            <a:xfrm>
              <a:off x="925560" y="1692360"/>
              <a:ext cx="1725120" cy="539280"/>
            </a:xfrm>
            <a:prstGeom prst="rect">
              <a:avLst/>
            </a:prstGeom>
            <a:ln>
              <a:noFill/>
            </a:ln>
          </p:spPr>
        </p:pic>
        <p:pic>
          <p:nvPicPr>
            <p:cNvPr id="758" name="Picture 12"/>
            <p:cNvPicPr/>
            <p:nvPr/>
          </p:nvPicPr>
          <p:blipFill>
            <a:blip r:embed="rId3"/>
            <a:stretch/>
          </p:blipFill>
          <p:spPr>
            <a:xfrm>
              <a:off x="925560" y="2890440"/>
              <a:ext cx="1725120" cy="552960"/>
            </a:xfrm>
            <a:prstGeom prst="rect">
              <a:avLst/>
            </a:prstGeom>
            <a:ln>
              <a:noFill/>
            </a:ln>
          </p:spPr>
        </p:pic>
        <p:pic>
          <p:nvPicPr>
            <p:cNvPr id="759" name="Picture 14"/>
            <p:cNvPicPr/>
            <p:nvPr/>
          </p:nvPicPr>
          <p:blipFill>
            <a:blip r:embed="rId4"/>
            <a:stretch/>
          </p:blipFill>
          <p:spPr>
            <a:xfrm>
              <a:off x="906480" y="4021920"/>
              <a:ext cx="1566720" cy="983160"/>
            </a:xfrm>
            <a:prstGeom prst="rect">
              <a:avLst/>
            </a:prstGeom>
            <a:ln>
              <a:noFill/>
            </a:ln>
          </p:spPr>
        </p:pic>
        <p:pic>
          <p:nvPicPr>
            <p:cNvPr id="760" name="Picture 15"/>
            <p:cNvPicPr/>
            <p:nvPr/>
          </p:nvPicPr>
          <p:blipFill>
            <a:blip r:embed="rId5"/>
            <a:stretch/>
          </p:blipFill>
          <p:spPr>
            <a:xfrm>
              <a:off x="925560" y="4075920"/>
              <a:ext cx="1725120" cy="862920"/>
            </a:xfrm>
            <a:prstGeom prst="rect">
              <a:avLst/>
            </a:prstGeom>
            <a:ln>
              <a:noFill/>
            </a:ln>
          </p:spPr>
        </p:pic>
        <p:pic>
          <p:nvPicPr>
            <p:cNvPr id="761" name="Picture 17"/>
            <p:cNvPicPr/>
            <p:nvPr/>
          </p:nvPicPr>
          <p:blipFill>
            <a:blip r:embed="rId6"/>
            <a:stretch/>
          </p:blipFill>
          <p:spPr>
            <a:xfrm>
              <a:off x="3247200" y="2352240"/>
              <a:ext cx="1725120" cy="875520"/>
            </a:xfrm>
            <a:prstGeom prst="rect">
              <a:avLst/>
            </a:prstGeom>
            <a:ln>
              <a:noFill/>
            </a:ln>
          </p:spPr>
        </p:pic>
        <p:pic>
          <p:nvPicPr>
            <p:cNvPr id="762" name="Picture 18"/>
            <p:cNvPicPr/>
            <p:nvPr/>
          </p:nvPicPr>
          <p:blipFill>
            <a:blip r:embed="rId7"/>
            <a:stretch/>
          </p:blipFill>
          <p:spPr>
            <a:xfrm>
              <a:off x="3266280" y="2460240"/>
              <a:ext cx="1837440" cy="660960"/>
            </a:xfrm>
            <a:prstGeom prst="rect">
              <a:avLst/>
            </a:prstGeom>
            <a:ln>
              <a:noFill/>
            </a:ln>
          </p:spPr>
        </p:pic>
        <p:pic>
          <p:nvPicPr>
            <p:cNvPr id="763" name="Picture 20"/>
            <p:cNvPicPr/>
            <p:nvPr/>
          </p:nvPicPr>
          <p:blipFill>
            <a:blip r:embed="rId8"/>
            <a:stretch/>
          </p:blipFill>
          <p:spPr>
            <a:xfrm>
              <a:off x="3256560" y="1812960"/>
              <a:ext cx="1855800" cy="459000"/>
            </a:xfrm>
            <a:prstGeom prst="rect">
              <a:avLst/>
            </a:prstGeom>
            <a:ln>
              <a:noFill/>
            </a:ln>
          </p:spPr>
        </p:pic>
        <p:pic>
          <p:nvPicPr>
            <p:cNvPr id="764" name="Picture 23"/>
            <p:cNvPicPr/>
            <p:nvPr/>
          </p:nvPicPr>
          <p:blipFill>
            <a:blip r:embed="rId9"/>
            <a:stretch/>
          </p:blipFill>
          <p:spPr>
            <a:xfrm>
              <a:off x="3247200" y="3106080"/>
              <a:ext cx="1837440" cy="835200"/>
            </a:xfrm>
            <a:prstGeom prst="rect">
              <a:avLst/>
            </a:prstGeom>
            <a:ln>
              <a:noFill/>
            </a:ln>
          </p:spPr>
        </p:pic>
        <p:pic>
          <p:nvPicPr>
            <p:cNvPr id="765" name="Picture 24"/>
            <p:cNvPicPr/>
            <p:nvPr/>
          </p:nvPicPr>
          <p:blipFill>
            <a:blip r:embed="rId10"/>
            <a:stretch/>
          </p:blipFill>
          <p:spPr>
            <a:xfrm>
              <a:off x="3266280" y="3240360"/>
              <a:ext cx="1837440" cy="566640"/>
            </a:xfrm>
            <a:prstGeom prst="rect">
              <a:avLst/>
            </a:prstGeom>
            <a:ln>
              <a:noFill/>
            </a:ln>
          </p:spPr>
        </p:pic>
        <p:pic>
          <p:nvPicPr>
            <p:cNvPr id="766" name="Picture 27"/>
            <p:cNvPicPr/>
            <p:nvPr/>
          </p:nvPicPr>
          <p:blipFill>
            <a:blip r:embed="rId11"/>
            <a:stretch/>
          </p:blipFill>
          <p:spPr>
            <a:xfrm>
              <a:off x="3564000" y="4075920"/>
              <a:ext cx="933120" cy="459000"/>
            </a:xfrm>
            <a:prstGeom prst="rect">
              <a:avLst/>
            </a:prstGeom>
            <a:ln>
              <a:noFill/>
            </a:ln>
          </p:spPr>
        </p:pic>
        <p:pic>
          <p:nvPicPr>
            <p:cNvPr id="767" name="Picture 35"/>
            <p:cNvPicPr/>
            <p:nvPr/>
          </p:nvPicPr>
          <p:blipFill>
            <a:blip r:embed="rId12"/>
            <a:stretch/>
          </p:blipFill>
          <p:spPr>
            <a:xfrm>
              <a:off x="5289120" y="4413240"/>
              <a:ext cx="876600" cy="673560"/>
            </a:xfrm>
            <a:prstGeom prst="rect">
              <a:avLst/>
            </a:prstGeom>
            <a:ln>
              <a:noFill/>
            </a:ln>
          </p:spPr>
        </p:pic>
        <p:pic>
          <p:nvPicPr>
            <p:cNvPr id="768" name="Picture 36"/>
            <p:cNvPicPr/>
            <p:nvPr/>
          </p:nvPicPr>
          <p:blipFill>
            <a:blip r:embed="rId13"/>
            <a:stretch/>
          </p:blipFill>
          <p:spPr>
            <a:xfrm>
              <a:off x="5242320" y="4533480"/>
              <a:ext cx="933120" cy="417600"/>
            </a:xfrm>
            <a:prstGeom prst="rect">
              <a:avLst/>
            </a:prstGeom>
            <a:ln>
              <a:noFill/>
            </a:ln>
          </p:spPr>
        </p:pic>
        <p:pic>
          <p:nvPicPr>
            <p:cNvPr id="769" name="Picture 40"/>
            <p:cNvPicPr/>
            <p:nvPr/>
          </p:nvPicPr>
          <p:blipFill>
            <a:blip r:embed="rId14"/>
            <a:stretch/>
          </p:blipFill>
          <p:spPr>
            <a:xfrm>
              <a:off x="7891560" y="1409040"/>
              <a:ext cx="671400" cy="3057840"/>
            </a:xfrm>
            <a:prstGeom prst="rect">
              <a:avLst/>
            </a:prstGeom>
            <a:ln>
              <a:noFill/>
            </a:ln>
          </p:spPr>
        </p:pic>
        <p:sp>
          <p:nvSpPr>
            <p:cNvPr id="770" name="CustomShape 6"/>
            <p:cNvSpPr/>
            <p:nvPr/>
          </p:nvSpPr>
          <p:spPr>
            <a:xfrm>
              <a:off x="2678400" y="1934640"/>
              <a:ext cx="520200" cy="107640"/>
            </a:xfrm>
            <a:custGeom>
              <a:avLst/>
              <a:gdLst/>
              <a:ahLst/>
              <a:cxnLst/>
              <a:rect l="l" t="t" r="r" b="b"/>
              <a:pathLst>
                <a:path w="601" h="86">
                  <a:moveTo>
                    <a:pt x="515" y="0"/>
                  </a:moveTo>
                  <a:lnTo>
                    <a:pt x="515" y="86"/>
                  </a:lnTo>
                  <a:lnTo>
                    <a:pt x="580" y="54"/>
                  </a:lnTo>
                  <a:lnTo>
                    <a:pt x="529" y="54"/>
                  </a:lnTo>
                  <a:lnTo>
                    <a:pt x="529" y="32"/>
                  </a:lnTo>
                  <a:lnTo>
                    <a:pt x="580" y="32"/>
                  </a:lnTo>
                  <a:lnTo>
                    <a:pt x="515" y="0"/>
                  </a:lnTo>
                  <a:close/>
                  <a:moveTo>
                    <a:pt x="515" y="32"/>
                  </a:moveTo>
                  <a:lnTo>
                    <a:pt x="0" y="32"/>
                  </a:lnTo>
                  <a:lnTo>
                    <a:pt x="0" y="54"/>
                  </a:lnTo>
                  <a:lnTo>
                    <a:pt x="515" y="54"/>
                  </a:lnTo>
                  <a:lnTo>
                    <a:pt x="515" y="32"/>
                  </a:lnTo>
                  <a:close/>
                  <a:moveTo>
                    <a:pt x="580" y="32"/>
                  </a:moveTo>
                  <a:lnTo>
                    <a:pt x="529" y="32"/>
                  </a:lnTo>
                  <a:lnTo>
                    <a:pt x="529" y="54"/>
                  </a:lnTo>
                  <a:lnTo>
                    <a:pt x="580" y="54"/>
                  </a:lnTo>
                  <a:lnTo>
                    <a:pt x="601" y="43"/>
                  </a:lnTo>
                  <a:lnTo>
                    <a:pt x="580"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71" name="Line 7"/>
            <p:cNvSpPr/>
            <p:nvPr/>
          </p:nvSpPr>
          <p:spPr>
            <a:xfrm>
              <a:off x="2687760" y="3173760"/>
              <a:ext cx="260280" cy="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72" name="Line 8"/>
            <p:cNvSpPr/>
            <p:nvPr/>
          </p:nvSpPr>
          <p:spPr>
            <a:xfrm>
              <a:off x="2949480" y="3160080"/>
              <a:ext cx="0" cy="122292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73" name="Line 9"/>
            <p:cNvSpPr/>
            <p:nvPr/>
          </p:nvSpPr>
          <p:spPr>
            <a:xfrm>
              <a:off x="3042720" y="2002320"/>
              <a:ext cx="0" cy="224028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74" name="CustomShape 10"/>
            <p:cNvSpPr/>
            <p:nvPr/>
          </p:nvSpPr>
          <p:spPr>
            <a:xfrm>
              <a:off x="3042000" y="4183560"/>
              <a:ext cx="528840" cy="107640"/>
            </a:xfrm>
            <a:custGeom>
              <a:avLst/>
              <a:gdLst/>
              <a:ahLst/>
              <a:cxnLst/>
              <a:rect l="l" t="t" r="r" b="b"/>
              <a:pathLst>
                <a:path w="610" h="86">
                  <a:moveTo>
                    <a:pt x="524" y="0"/>
                  </a:moveTo>
                  <a:lnTo>
                    <a:pt x="524" y="86"/>
                  </a:lnTo>
                  <a:lnTo>
                    <a:pt x="589" y="53"/>
                  </a:lnTo>
                  <a:lnTo>
                    <a:pt x="538" y="53"/>
                  </a:lnTo>
                  <a:lnTo>
                    <a:pt x="538" y="32"/>
                  </a:lnTo>
                  <a:lnTo>
                    <a:pt x="589" y="32"/>
                  </a:lnTo>
                  <a:lnTo>
                    <a:pt x="524" y="0"/>
                  </a:lnTo>
                  <a:close/>
                  <a:moveTo>
                    <a:pt x="524" y="32"/>
                  </a:moveTo>
                  <a:lnTo>
                    <a:pt x="0" y="32"/>
                  </a:lnTo>
                  <a:lnTo>
                    <a:pt x="0" y="53"/>
                  </a:lnTo>
                  <a:lnTo>
                    <a:pt x="524" y="53"/>
                  </a:lnTo>
                  <a:lnTo>
                    <a:pt x="524" y="32"/>
                  </a:lnTo>
                  <a:close/>
                  <a:moveTo>
                    <a:pt x="589" y="32"/>
                  </a:moveTo>
                  <a:lnTo>
                    <a:pt x="538" y="32"/>
                  </a:lnTo>
                  <a:lnTo>
                    <a:pt x="538" y="53"/>
                  </a:lnTo>
                  <a:lnTo>
                    <a:pt x="589" y="53"/>
                  </a:lnTo>
                  <a:lnTo>
                    <a:pt x="610" y="43"/>
                  </a:lnTo>
                  <a:lnTo>
                    <a:pt x="589"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75" name="CustomShape 11"/>
            <p:cNvSpPr/>
            <p:nvPr/>
          </p:nvSpPr>
          <p:spPr>
            <a:xfrm>
              <a:off x="2958120" y="4319280"/>
              <a:ext cx="599760" cy="107640"/>
            </a:xfrm>
            <a:custGeom>
              <a:avLst/>
              <a:gdLst/>
              <a:ahLst/>
              <a:cxnLst/>
              <a:rect l="l" t="t" r="r" b="b"/>
              <a:pathLst>
                <a:path w="692" h="86">
                  <a:moveTo>
                    <a:pt x="606" y="0"/>
                  </a:moveTo>
                  <a:lnTo>
                    <a:pt x="606" y="86"/>
                  </a:lnTo>
                  <a:lnTo>
                    <a:pt x="670" y="54"/>
                  </a:lnTo>
                  <a:lnTo>
                    <a:pt x="620" y="54"/>
                  </a:lnTo>
                  <a:lnTo>
                    <a:pt x="620" y="32"/>
                  </a:lnTo>
                  <a:lnTo>
                    <a:pt x="670" y="32"/>
                  </a:lnTo>
                  <a:lnTo>
                    <a:pt x="606" y="0"/>
                  </a:lnTo>
                  <a:close/>
                  <a:moveTo>
                    <a:pt x="606" y="32"/>
                  </a:moveTo>
                  <a:lnTo>
                    <a:pt x="0" y="32"/>
                  </a:lnTo>
                  <a:lnTo>
                    <a:pt x="0" y="54"/>
                  </a:lnTo>
                  <a:lnTo>
                    <a:pt x="606" y="54"/>
                  </a:lnTo>
                  <a:lnTo>
                    <a:pt x="606" y="32"/>
                  </a:lnTo>
                  <a:close/>
                  <a:moveTo>
                    <a:pt x="670" y="32"/>
                  </a:moveTo>
                  <a:lnTo>
                    <a:pt x="620" y="32"/>
                  </a:lnTo>
                  <a:lnTo>
                    <a:pt x="620" y="54"/>
                  </a:lnTo>
                  <a:lnTo>
                    <a:pt x="670" y="54"/>
                  </a:lnTo>
                  <a:lnTo>
                    <a:pt x="692" y="43"/>
                  </a:lnTo>
                  <a:lnTo>
                    <a:pt x="670"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76" name="CustomShape 12"/>
            <p:cNvSpPr/>
            <p:nvPr/>
          </p:nvSpPr>
          <p:spPr>
            <a:xfrm>
              <a:off x="5177520" y="2244240"/>
              <a:ext cx="353160" cy="101520"/>
            </a:xfrm>
            <a:custGeom>
              <a:avLst/>
              <a:gdLst/>
              <a:ahLst/>
              <a:cxnLst/>
              <a:rect l="l" t="t" r="r" b="b"/>
              <a:pathLst>
                <a:path w="300" h="86">
                  <a:moveTo>
                    <a:pt x="214" y="0"/>
                  </a:moveTo>
                  <a:lnTo>
                    <a:pt x="214" y="86"/>
                  </a:lnTo>
                  <a:lnTo>
                    <a:pt x="278" y="54"/>
                  </a:lnTo>
                  <a:lnTo>
                    <a:pt x="228" y="54"/>
                  </a:lnTo>
                  <a:lnTo>
                    <a:pt x="228" y="32"/>
                  </a:lnTo>
                  <a:lnTo>
                    <a:pt x="278" y="32"/>
                  </a:lnTo>
                  <a:lnTo>
                    <a:pt x="214" y="0"/>
                  </a:lnTo>
                  <a:close/>
                  <a:moveTo>
                    <a:pt x="214" y="32"/>
                  </a:moveTo>
                  <a:lnTo>
                    <a:pt x="0" y="32"/>
                  </a:lnTo>
                  <a:lnTo>
                    <a:pt x="0" y="54"/>
                  </a:lnTo>
                  <a:lnTo>
                    <a:pt x="214" y="54"/>
                  </a:lnTo>
                  <a:lnTo>
                    <a:pt x="214" y="32"/>
                  </a:lnTo>
                  <a:close/>
                  <a:moveTo>
                    <a:pt x="278" y="32"/>
                  </a:moveTo>
                  <a:lnTo>
                    <a:pt x="228" y="32"/>
                  </a:lnTo>
                  <a:lnTo>
                    <a:pt x="228" y="54"/>
                  </a:lnTo>
                  <a:lnTo>
                    <a:pt x="278" y="54"/>
                  </a:lnTo>
                  <a:lnTo>
                    <a:pt x="300" y="43"/>
                  </a:lnTo>
                  <a:lnTo>
                    <a:pt x="278"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77" name="CustomShape 13"/>
            <p:cNvSpPr/>
            <p:nvPr/>
          </p:nvSpPr>
          <p:spPr>
            <a:xfrm>
              <a:off x="5168160" y="2918160"/>
              <a:ext cx="371880" cy="93960"/>
            </a:xfrm>
            <a:custGeom>
              <a:avLst/>
              <a:gdLst/>
              <a:ahLst/>
              <a:cxnLst/>
              <a:rect l="l" t="t" r="r" b="b"/>
              <a:pathLst>
                <a:path w="285" h="86">
                  <a:moveTo>
                    <a:pt x="199" y="0"/>
                  </a:moveTo>
                  <a:lnTo>
                    <a:pt x="199" y="86"/>
                  </a:lnTo>
                  <a:lnTo>
                    <a:pt x="263" y="54"/>
                  </a:lnTo>
                  <a:lnTo>
                    <a:pt x="213" y="54"/>
                  </a:lnTo>
                  <a:lnTo>
                    <a:pt x="213" y="32"/>
                  </a:lnTo>
                  <a:lnTo>
                    <a:pt x="263" y="32"/>
                  </a:lnTo>
                  <a:lnTo>
                    <a:pt x="199" y="0"/>
                  </a:lnTo>
                  <a:close/>
                  <a:moveTo>
                    <a:pt x="199" y="32"/>
                  </a:moveTo>
                  <a:lnTo>
                    <a:pt x="0" y="32"/>
                  </a:lnTo>
                  <a:lnTo>
                    <a:pt x="0" y="54"/>
                  </a:lnTo>
                  <a:lnTo>
                    <a:pt x="199" y="54"/>
                  </a:lnTo>
                  <a:lnTo>
                    <a:pt x="199" y="32"/>
                  </a:lnTo>
                  <a:close/>
                  <a:moveTo>
                    <a:pt x="263" y="32"/>
                  </a:moveTo>
                  <a:lnTo>
                    <a:pt x="213" y="32"/>
                  </a:lnTo>
                  <a:lnTo>
                    <a:pt x="213" y="54"/>
                  </a:lnTo>
                  <a:lnTo>
                    <a:pt x="263" y="54"/>
                  </a:lnTo>
                  <a:lnTo>
                    <a:pt x="285" y="43"/>
                  </a:lnTo>
                  <a:lnTo>
                    <a:pt x="263"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78" name="CustomShape 14"/>
            <p:cNvSpPr/>
            <p:nvPr/>
          </p:nvSpPr>
          <p:spPr>
            <a:xfrm>
              <a:off x="5177520" y="1920600"/>
              <a:ext cx="1427400" cy="111600"/>
            </a:xfrm>
            <a:custGeom>
              <a:avLst/>
              <a:gdLst/>
              <a:ahLst/>
              <a:cxnLst/>
              <a:rect l="l" t="t" r="r" b="b"/>
              <a:pathLst>
                <a:path w="1716" h="85">
                  <a:moveTo>
                    <a:pt x="1629" y="0"/>
                  </a:moveTo>
                  <a:lnTo>
                    <a:pt x="1629" y="85"/>
                  </a:lnTo>
                  <a:lnTo>
                    <a:pt x="1694" y="53"/>
                  </a:lnTo>
                  <a:lnTo>
                    <a:pt x="1644" y="53"/>
                  </a:lnTo>
                  <a:lnTo>
                    <a:pt x="1644" y="32"/>
                  </a:lnTo>
                  <a:lnTo>
                    <a:pt x="1694" y="32"/>
                  </a:lnTo>
                  <a:lnTo>
                    <a:pt x="1629" y="0"/>
                  </a:lnTo>
                  <a:close/>
                  <a:moveTo>
                    <a:pt x="1629" y="32"/>
                  </a:moveTo>
                  <a:lnTo>
                    <a:pt x="0" y="32"/>
                  </a:lnTo>
                  <a:lnTo>
                    <a:pt x="0" y="53"/>
                  </a:lnTo>
                  <a:lnTo>
                    <a:pt x="1629" y="53"/>
                  </a:lnTo>
                  <a:lnTo>
                    <a:pt x="1629" y="32"/>
                  </a:lnTo>
                  <a:close/>
                  <a:moveTo>
                    <a:pt x="1694" y="32"/>
                  </a:moveTo>
                  <a:lnTo>
                    <a:pt x="1644" y="32"/>
                  </a:lnTo>
                  <a:lnTo>
                    <a:pt x="1644" y="53"/>
                  </a:lnTo>
                  <a:lnTo>
                    <a:pt x="1694" y="53"/>
                  </a:lnTo>
                  <a:lnTo>
                    <a:pt x="1716" y="42"/>
                  </a:lnTo>
                  <a:lnTo>
                    <a:pt x="1694"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79" name="CustomShape 15"/>
            <p:cNvSpPr/>
            <p:nvPr/>
          </p:nvSpPr>
          <p:spPr>
            <a:xfrm>
              <a:off x="6235560" y="2930400"/>
              <a:ext cx="339120" cy="93960"/>
            </a:xfrm>
            <a:custGeom>
              <a:avLst/>
              <a:gdLst/>
              <a:ahLst/>
              <a:cxnLst/>
              <a:rect l="l" t="t" r="r" b="b"/>
              <a:pathLst>
                <a:path w="326" h="86">
                  <a:moveTo>
                    <a:pt x="240" y="0"/>
                  </a:moveTo>
                  <a:lnTo>
                    <a:pt x="240" y="86"/>
                  </a:lnTo>
                  <a:lnTo>
                    <a:pt x="304" y="54"/>
                  </a:lnTo>
                  <a:lnTo>
                    <a:pt x="254" y="54"/>
                  </a:lnTo>
                  <a:lnTo>
                    <a:pt x="254" y="32"/>
                  </a:lnTo>
                  <a:lnTo>
                    <a:pt x="304" y="32"/>
                  </a:lnTo>
                  <a:lnTo>
                    <a:pt x="240" y="0"/>
                  </a:lnTo>
                  <a:close/>
                  <a:moveTo>
                    <a:pt x="240" y="32"/>
                  </a:moveTo>
                  <a:lnTo>
                    <a:pt x="0" y="32"/>
                  </a:lnTo>
                  <a:lnTo>
                    <a:pt x="0" y="54"/>
                  </a:lnTo>
                  <a:lnTo>
                    <a:pt x="240" y="54"/>
                  </a:lnTo>
                  <a:lnTo>
                    <a:pt x="240" y="32"/>
                  </a:lnTo>
                  <a:close/>
                  <a:moveTo>
                    <a:pt x="304" y="32"/>
                  </a:moveTo>
                  <a:lnTo>
                    <a:pt x="254" y="32"/>
                  </a:lnTo>
                  <a:lnTo>
                    <a:pt x="254" y="54"/>
                  </a:lnTo>
                  <a:lnTo>
                    <a:pt x="304" y="54"/>
                  </a:lnTo>
                  <a:lnTo>
                    <a:pt x="326" y="43"/>
                  </a:lnTo>
                  <a:lnTo>
                    <a:pt x="304"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80" name="CustomShape 16"/>
            <p:cNvSpPr/>
            <p:nvPr/>
          </p:nvSpPr>
          <p:spPr>
            <a:xfrm>
              <a:off x="6328080" y="2298240"/>
              <a:ext cx="246600" cy="107640"/>
            </a:xfrm>
            <a:custGeom>
              <a:avLst/>
              <a:gdLst/>
              <a:ahLst/>
              <a:cxnLst/>
              <a:rect l="l" t="t" r="r" b="b"/>
              <a:pathLst>
                <a:path w="285" h="86">
                  <a:moveTo>
                    <a:pt x="198" y="0"/>
                  </a:moveTo>
                  <a:lnTo>
                    <a:pt x="198" y="86"/>
                  </a:lnTo>
                  <a:lnTo>
                    <a:pt x="263" y="54"/>
                  </a:lnTo>
                  <a:lnTo>
                    <a:pt x="213" y="54"/>
                  </a:lnTo>
                  <a:lnTo>
                    <a:pt x="213" y="32"/>
                  </a:lnTo>
                  <a:lnTo>
                    <a:pt x="263" y="32"/>
                  </a:lnTo>
                  <a:lnTo>
                    <a:pt x="198" y="0"/>
                  </a:lnTo>
                  <a:close/>
                  <a:moveTo>
                    <a:pt x="198" y="32"/>
                  </a:moveTo>
                  <a:lnTo>
                    <a:pt x="0" y="32"/>
                  </a:lnTo>
                  <a:lnTo>
                    <a:pt x="0" y="54"/>
                  </a:lnTo>
                  <a:lnTo>
                    <a:pt x="198" y="54"/>
                  </a:lnTo>
                  <a:lnTo>
                    <a:pt x="198" y="32"/>
                  </a:lnTo>
                  <a:close/>
                  <a:moveTo>
                    <a:pt x="263" y="32"/>
                  </a:moveTo>
                  <a:lnTo>
                    <a:pt x="213" y="32"/>
                  </a:lnTo>
                  <a:lnTo>
                    <a:pt x="213" y="54"/>
                  </a:lnTo>
                  <a:lnTo>
                    <a:pt x="263" y="54"/>
                  </a:lnTo>
                  <a:lnTo>
                    <a:pt x="285" y="43"/>
                  </a:lnTo>
                  <a:lnTo>
                    <a:pt x="263"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81" name="Line 17"/>
            <p:cNvSpPr/>
            <p:nvPr/>
          </p:nvSpPr>
          <p:spPr>
            <a:xfrm>
              <a:off x="4468680" y="4170960"/>
              <a:ext cx="770400" cy="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82" name="Line 18"/>
            <p:cNvSpPr/>
            <p:nvPr/>
          </p:nvSpPr>
          <p:spPr>
            <a:xfrm>
              <a:off x="5243400" y="2500200"/>
              <a:ext cx="0" cy="168084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83" name="Line 19"/>
            <p:cNvSpPr/>
            <p:nvPr/>
          </p:nvSpPr>
          <p:spPr>
            <a:xfrm>
              <a:off x="5301360" y="3281760"/>
              <a:ext cx="0" cy="101844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84" name="CustomShape 20"/>
            <p:cNvSpPr/>
            <p:nvPr/>
          </p:nvSpPr>
          <p:spPr>
            <a:xfrm>
              <a:off x="5306400" y="3240360"/>
              <a:ext cx="253440" cy="107640"/>
            </a:xfrm>
            <a:custGeom>
              <a:avLst/>
              <a:gdLst/>
              <a:ahLst/>
              <a:cxnLst/>
              <a:rect l="l" t="t" r="r" b="b"/>
              <a:pathLst>
                <a:path w="122" h="86">
                  <a:moveTo>
                    <a:pt x="36" y="0"/>
                  </a:moveTo>
                  <a:lnTo>
                    <a:pt x="36" y="86"/>
                  </a:lnTo>
                  <a:lnTo>
                    <a:pt x="100" y="54"/>
                  </a:lnTo>
                  <a:lnTo>
                    <a:pt x="50" y="54"/>
                  </a:lnTo>
                  <a:lnTo>
                    <a:pt x="50" y="32"/>
                  </a:lnTo>
                  <a:lnTo>
                    <a:pt x="100" y="32"/>
                  </a:lnTo>
                  <a:lnTo>
                    <a:pt x="36" y="0"/>
                  </a:lnTo>
                  <a:close/>
                  <a:moveTo>
                    <a:pt x="36" y="32"/>
                  </a:moveTo>
                  <a:lnTo>
                    <a:pt x="0" y="32"/>
                  </a:lnTo>
                  <a:lnTo>
                    <a:pt x="0" y="54"/>
                  </a:lnTo>
                  <a:lnTo>
                    <a:pt x="36" y="54"/>
                  </a:lnTo>
                  <a:lnTo>
                    <a:pt x="36" y="32"/>
                  </a:lnTo>
                  <a:close/>
                  <a:moveTo>
                    <a:pt x="100" y="32"/>
                  </a:moveTo>
                  <a:lnTo>
                    <a:pt x="50" y="32"/>
                  </a:lnTo>
                  <a:lnTo>
                    <a:pt x="50" y="54"/>
                  </a:lnTo>
                  <a:lnTo>
                    <a:pt x="100" y="54"/>
                  </a:lnTo>
                  <a:lnTo>
                    <a:pt x="122" y="43"/>
                  </a:lnTo>
                  <a:lnTo>
                    <a:pt x="100"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85" name="CustomShape 21"/>
            <p:cNvSpPr/>
            <p:nvPr/>
          </p:nvSpPr>
          <p:spPr>
            <a:xfrm>
              <a:off x="4452840" y="4385520"/>
              <a:ext cx="2150280" cy="107640"/>
            </a:xfrm>
            <a:custGeom>
              <a:avLst/>
              <a:gdLst/>
              <a:ahLst/>
              <a:cxnLst/>
              <a:rect l="l" t="t" r="r" b="b"/>
              <a:pathLst>
                <a:path w="2484" h="86">
                  <a:moveTo>
                    <a:pt x="2398" y="0"/>
                  </a:moveTo>
                  <a:lnTo>
                    <a:pt x="2398" y="86"/>
                  </a:lnTo>
                  <a:lnTo>
                    <a:pt x="2462" y="53"/>
                  </a:lnTo>
                  <a:lnTo>
                    <a:pt x="2412" y="53"/>
                  </a:lnTo>
                  <a:lnTo>
                    <a:pt x="2412" y="32"/>
                  </a:lnTo>
                  <a:lnTo>
                    <a:pt x="2462" y="32"/>
                  </a:lnTo>
                  <a:lnTo>
                    <a:pt x="2398" y="0"/>
                  </a:lnTo>
                  <a:close/>
                  <a:moveTo>
                    <a:pt x="2398" y="32"/>
                  </a:moveTo>
                  <a:lnTo>
                    <a:pt x="0" y="32"/>
                  </a:lnTo>
                  <a:lnTo>
                    <a:pt x="0" y="53"/>
                  </a:lnTo>
                  <a:lnTo>
                    <a:pt x="2398" y="53"/>
                  </a:lnTo>
                  <a:lnTo>
                    <a:pt x="2398" y="32"/>
                  </a:lnTo>
                  <a:close/>
                  <a:moveTo>
                    <a:pt x="2462" y="32"/>
                  </a:moveTo>
                  <a:lnTo>
                    <a:pt x="2412" y="32"/>
                  </a:lnTo>
                  <a:lnTo>
                    <a:pt x="2412" y="53"/>
                  </a:lnTo>
                  <a:lnTo>
                    <a:pt x="2462" y="53"/>
                  </a:lnTo>
                  <a:lnTo>
                    <a:pt x="2484" y="43"/>
                  </a:lnTo>
                  <a:lnTo>
                    <a:pt x="2462"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86" name="CustomShape 22"/>
            <p:cNvSpPr/>
            <p:nvPr/>
          </p:nvSpPr>
          <p:spPr>
            <a:xfrm>
              <a:off x="2670480" y="4669200"/>
              <a:ext cx="2527560" cy="107640"/>
            </a:xfrm>
            <a:custGeom>
              <a:avLst/>
              <a:gdLst/>
              <a:ahLst/>
              <a:cxnLst/>
              <a:rect l="l" t="t" r="r" b="b"/>
              <a:pathLst>
                <a:path w="2919" h="86">
                  <a:moveTo>
                    <a:pt x="2833" y="0"/>
                  </a:moveTo>
                  <a:lnTo>
                    <a:pt x="2833" y="86"/>
                  </a:lnTo>
                  <a:lnTo>
                    <a:pt x="2898" y="54"/>
                  </a:lnTo>
                  <a:lnTo>
                    <a:pt x="2848" y="54"/>
                  </a:lnTo>
                  <a:lnTo>
                    <a:pt x="2848" y="32"/>
                  </a:lnTo>
                  <a:lnTo>
                    <a:pt x="2898" y="32"/>
                  </a:lnTo>
                  <a:lnTo>
                    <a:pt x="2833" y="0"/>
                  </a:lnTo>
                  <a:close/>
                  <a:moveTo>
                    <a:pt x="2833" y="32"/>
                  </a:moveTo>
                  <a:lnTo>
                    <a:pt x="0" y="32"/>
                  </a:lnTo>
                  <a:lnTo>
                    <a:pt x="0" y="54"/>
                  </a:lnTo>
                  <a:lnTo>
                    <a:pt x="2833" y="54"/>
                  </a:lnTo>
                  <a:lnTo>
                    <a:pt x="2833" y="32"/>
                  </a:lnTo>
                  <a:close/>
                  <a:moveTo>
                    <a:pt x="2898" y="32"/>
                  </a:moveTo>
                  <a:lnTo>
                    <a:pt x="2848" y="32"/>
                  </a:lnTo>
                  <a:lnTo>
                    <a:pt x="2848" y="54"/>
                  </a:lnTo>
                  <a:lnTo>
                    <a:pt x="2898" y="54"/>
                  </a:lnTo>
                  <a:lnTo>
                    <a:pt x="2919" y="43"/>
                  </a:lnTo>
                  <a:lnTo>
                    <a:pt x="2898"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87" name="CustomShape 23"/>
            <p:cNvSpPr/>
            <p:nvPr/>
          </p:nvSpPr>
          <p:spPr>
            <a:xfrm>
              <a:off x="6150600" y="4641480"/>
              <a:ext cx="423000" cy="107640"/>
            </a:xfrm>
            <a:custGeom>
              <a:avLst/>
              <a:gdLst/>
              <a:ahLst/>
              <a:cxnLst/>
              <a:rect l="l" t="t" r="r" b="b"/>
              <a:pathLst>
                <a:path w="489" h="86">
                  <a:moveTo>
                    <a:pt x="403" y="0"/>
                  </a:moveTo>
                  <a:lnTo>
                    <a:pt x="403" y="86"/>
                  </a:lnTo>
                  <a:lnTo>
                    <a:pt x="467" y="53"/>
                  </a:lnTo>
                  <a:lnTo>
                    <a:pt x="417" y="53"/>
                  </a:lnTo>
                  <a:lnTo>
                    <a:pt x="417" y="32"/>
                  </a:lnTo>
                  <a:lnTo>
                    <a:pt x="467" y="32"/>
                  </a:lnTo>
                  <a:lnTo>
                    <a:pt x="403" y="0"/>
                  </a:lnTo>
                  <a:close/>
                  <a:moveTo>
                    <a:pt x="403" y="32"/>
                  </a:moveTo>
                  <a:lnTo>
                    <a:pt x="0" y="32"/>
                  </a:lnTo>
                  <a:lnTo>
                    <a:pt x="0" y="53"/>
                  </a:lnTo>
                  <a:lnTo>
                    <a:pt x="403" y="53"/>
                  </a:lnTo>
                  <a:lnTo>
                    <a:pt x="403" y="32"/>
                  </a:lnTo>
                  <a:close/>
                  <a:moveTo>
                    <a:pt x="467" y="32"/>
                  </a:moveTo>
                  <a:lnTo>
                    <a:pt x="417" y="32"/>
                  </a:lnTo>
                  <a:lnTo>
                    <a:pt x="417" y="53"/>
                  </a:lnTo>
                  <a:lnTo>
                    <a:pt x="467" y="53"/>
                  </a:lnTo>
                  <a:lnTo>
                    <a:pt x="489" y="43"/>
                  </a:lnTo>
                  <a:lnTo>
                    <a:pt x="467"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88" name="Line 24"/>
            <p:cNvSpPr/>
            <p:nvPr/>
          </p:nvSpPr>
          <p:spPr>
            <a:xfrm>
              <a:off x="4338720" y="4723200"/>
              <a:ext cx="0" cy="45756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89" name="CustomShape 25"/>
            <p:cNvSpPr/>
            <p:nvPr/>
          </p:nvSpPr>
          <p:spPr>
            <a:xfrm>
              <a:off x="4338000" y="5127120"/>
              <a:ext cx="2257560" cy="84960"/>
            </a:xfrm>
            <a:custGeom>
              <a:avLst/>
              <a:gdLst/>
              <a:ahLst/>
              <a:cxnLst/>
              <a:rect l="l" t="t" r="r" b="b"/>
              <a:pathLst>
                <a:path w="2647" h="86">
                  <a:moveTo>
                    <a:pt x="2560" y="0"/>
                  </a:moveTo>
                  <a:lnTo>
                    <a:pt x="2560" y="86"/>
                  </a:lnTo>
                  <a:lnTo>
                    <a:pt x="2625" y="54"/>
                  </a:lnTo>
                  <a:lnTo>
                    <a:pt x="2575" y="54"/>
                  </a:lnTo>
                  <a:lnTo>
                    <a:pt x="2575" y="33"/>
                  </a:lnTo>
                  <a:lnTo>
                    <a:pt x="2625" y="33"/>
                  </a:lnTo>
                  <a:lnTo>
                    <a:pt x="2560" y="0"/>
                  </a:lnTo>
                  <a:close/>
                  <a:moveTo>
                    <a:pt x="2560" y="33"/>
                  </a:moveTo>
                  <a:lnTo>
                    <a:pt x="0" y="33"/>
                  </a:lnTo>
                  <a:lnTo>
                    <a:pt x="0" y="54"/>
                  </a:lnTo>
                  <a:lnTo>
                    <a:pt x="2560" y="54"/>
                  </a:lnTo>
                  <a:lnTo>
                    <a:pt x="2560" y="33"/>
                  </a:lnTo>
                  <a:close/>
                  <a:moveTo>
                    <a:pt x="2625" y="33"/>
                  </a:moveTo>
                  <a:lnTo>
                    <a:pt x="2575" y="33"/>
                  </a:lnTo>
                  <a:lnTo>
                    <a:pt x="2575" y="54"/>
                  </a:lnTo>
                  <a:lnTo>
                    <a:pt x="2625" y="54"/>
                  </a:lnTo>
                  <a:lnTo>
                    <a:pt x="2647" y="43"/>
                  </a:lnTo>
                  <a:lnTo>
                    <a:pt x="2625" y="33"/>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90" name="Line 26"/>
            <p:cNvSpPr/>
            <p:nvPr/>
          </p:nvSpPr>
          <p:spPr>
            <a:xfrm flipV="1">
              <a:off x="4452840" y="4291560"/>
              <a:ext cx="848160" cy="13680"/>
            </a:xfrm>
            <a:prstGeom prst="line">
              <a:avLst/>
            </a:prstGeom>
            <a:ln w="13680">
              <a:solidFill>
                <a:srgbClr val="000000"/>
              </a:solidFill>
              <a:miter/>
            </a:ln>
          </p:spPr>
          <p:style>
            <a:lnRef idx="0">
              <a:scrgbClr r="0" g="0" b="0"/>
            </a:lnRef>
            <a:fillRef idx="0">
              <a:scrgbClr r="0" g="0" b="0"/>
            </a:fillRef>
            <a:effectRef idx="0">
              <a:scrgbClr r="0" g="0" b="0"/>
            </a:effectRef>
            <a:fontRef idx="minor"/>
          </p:style>
        </p:sp>
        <p:sp>
          <p:nvSpPr>
            <p:cNvPr id="791" name="CustomShape 27"/>
            <p:cNvSpPr/>
            <p:nvPr/>
          </p:nvSpPr>
          <p:spPr>
            <a:xfrm>
              <a:off x="5252040" y="2460240"/>
              <a:ext cx="288000" cy="93960"/>
            </a:xfrm>
            <a:custGeom>
              <a:avLst/>
              <a:gdLst/>
              <a:ahLst/>
              <a:cxnLst/>
              <a:rect l="l" t="t" r="r" b="b"/>
              <a:pathLst>
                <a:path w="203" h="86">
                  <a:moveTo>
                    <a:pt x="117" y="0"/>
                  </a:moveTo>
                  <a:lnTo>
                    <a:pt x="117" y="86"/>
                  </a:lnTo>
                  <a:lnTo>
                    <a:pt x="182" y="54"/>
                  </a:lnTo>
                  <a:lnTo>
                    <a:pt x="131" y="54"/>
                  </a:lnTo>
                  <a:lnTo>
                    <a:pt x="131" y="32"/>
                  </a:lnTo>
                  <a:lnTo>
                    <a:pt x="182" y="32"/>
                  </a:lnTo>
                  <a:lnTo>
                    <a:pt x="117" y="0"/>
                  </a:lnTo>
                  <a:close/>
                  <a:moveTo>
                    <a:pt x="117" y="32"/>
                  </a:moveTo>
                  <a:lnTo>
                    <a:pt x="0" y="32"/>
                  </a:lnTo>
                  <a:lnTo>
                    <a:pt x="0" y="54"/>
                  </a:lnTo>
                  <a:lnTo>
                    <a:pt x="117" y="54"/>
                  </a:lnTo>
                  <a:lnTo>
                    <a:pt x="117" y="32"/>
                  </a:lnTo>
                  <a:close/>
                  <a:moveTo>
                    <a:pt x="182" y="32"/>
                  </a:moveTo>
                  <a:lnTo>
                    <a:pt x="131" y="32"/>
                  </a:lnTo>
                  <a:lnTo>
                    <a:pt x="131" y="54"/>
                  </a:lnTo>
                  <a:lnTo>
                    <a:pt x="182" y="54"/>
                  </a:lnTo>
                  <a:lnTo>
                    <a:pt x="203" y="43"/>
                  </a:lnTo>
                  <a:lnTo>
                    <a:pt x="182" y="32"/>
                  </a:lnTo>
                  <a:close/>
                </a:path>
              </a:pathLst>
            </a:custGeom>
            <a:solidFill>
              <a:srgbClr val="000000"/>
            </a:solidFill>
            <a:ln>
              <a:noFill/>
            </a:ln>
          </p:spPr>
          <p:style>
            <a:lnRef idx="0">
              <a:scrgbClr r="0" g="0" b="0"/>
            </a:lnRef>
            <a:fillRef idx="0">
              <a:scrgbClr r="0" g="0" b="0"/>
            </a:fillRef>
            <a:effectRef idx="0">
              <a:scrgbClr r="0" g="0" b="0"/>
            </a:effectRef>
            <a:fontRef idx="minor"/>
          </p:style>
        </p:sp>
        <p:pic>
          <p:nvPicPr>
            <p:cNvPr id="792" name="Picture 64"/>
            <p:cNvPicPr/>
            <p:nvPr/>
          </p:nvPicPr>
          <p:blipFill>
            <a:blip r:embed="rId15"/>
            <a:stretch/>
          </p:blipFill>
          <p:spPr>
            <a:xfrm>
              <a:off x="7881840" y="4601520"/>
              <a:ext cx="671400" cy="902880"/>
            </a:xfrm>
            <a:prstGeom prst="rect">
              <a:avLst/>
            </a:prstGeom>
            <a:ln>
              <a:noFill/>
            </a:ln>
          </p:spPr>
        </p:pic>
        <p:sp>
          <p:nvSpPr>
            <p:cNvPr id="793" name="CustomShape 28"/>
            <p:cNvSpPr/>
            <p:nvPr/>
          </p:nvSpPr>
          <p:spPr>
            <a:xfrm>
              <a:off x="7508880" y="4991400"/>
              <a:ext cx="275040" cy="107640"/>
            </a:xfrm>
            <a:custGeom>
              <a:avLst/>
              <a:gdLst/>
              <a:ahLst/>
              <a:cxnLst/>
              <a:rect l="l" t="t" r="r" b="b"/>
              <a:pathLst>
                <a:path w="285" h="86">
                  <a:moveTo>
                    <a:pt x="199" y="0"/>
                  </a:moveTo>
                  <a:lnTo>
                    <a:pt x="199" y="86"/>
                  </a:lnTo>
                  <a:lnTo>
                    <a:pt x="264" y="54"/>
                  </a:lnTo>
                  <a:lnTo>
                    <a:pt x="214" y="54"/>
                  </a:lnTo>
                  <a:lnTo>
                    <a:pt x="214" y="32"/>
                  </a:lnTo>
                  <a:lnTo>
                    <a:pt x="264" y="32"/>
                  </a:lnTo>
                  <a:lnTo>
                    <a:pt x="199" y="0"/>
                  </a:lnTo>
                  <a:close/>
                  <a:moveTo>
                    <a:pt x="199" y="32"/>
                  </a:moveTo>
                  <a:lnTo>
                    <a:pt x="0" y="32"/>
                  </a:lnTo>
                  <a:lnTo>
                    <a:pt x="0" y="54"/>
                  </a:lnTo>
                  <a:lnTo>
                    <a:pt x="199" y="54"/>
                  </a:lnTo>
                  <a:lnTo>
                    <a:pt x="199" y="32"/>
                  </a:lnTo>
                  <a:close/>
                  <a:moveTo>
                    <a:pt x="264" y="32"/>
                  </a:moveTo>
                  <a:lnTo>
                    <a:pt x="214" y="32"/>
                  </a:lnTo>
                  <a:lnTo>
                    <a:pt x="214" y="54"/>
                  </a:lnTo>
                  <a:lnTo>
                    <a:pt x="264" y="54"/>
                  </a:lnTo>
                  <a:lnTo>
                    <a:pt x="285" y="43"/>
                  </a:lnTo>
                  <a:lnTo>
                    <a:pt x="264" y="32"/>
                  </a:lnTo>
                  <a:close/>
                </a:path>
              </a:pathLst>
            </a:custGeom>
            <a:solidFill>
              <a:srgbClr val="000000"/>
            </a:solidFill>
            <a:ln>
              <a:noFill/>
            </a:ln>
          </p:spPr>
          <p:style>
            <a:lnRef idx="0">
              <a:scrgbClr r="0" g="0" b="0"/>
            </a:lnRef>
            <a:fillRef idx="0">
              <a:scrgbClr r="0" g="0" b="0"/>
            </a:fillRef>
            <a:effectRef idx="0">
              <a:scrgbClr r="0" g="0" b="0"/>
            </a:effectRef>
            <a:fontRef idx="minor"/>
          </p:style>
        </p:sp>
        <p:sp>
          <p:nvSpPr>
            <p:cNvPr id="794" name="Line 29"/>
            <p:cNvSpPr/>
            <p:nvPr/>
          </p:nvSpPr>
          <p:spPr>
            <a:xfrm>
              <a:off x="4022640" y="4528440"/>
              <a:ext cx="0" cy="1204200"/>
            </a:xfrm>
            <a:prstGeom prst="line">
              <a:avLst/>
            </a:prstGeom>
            <a:ln w="12600">
              <a:solidFill>
                <a:srgbClr val="000000"/>
              </a:solidFill>
              <a:miter/>
            </a:ln>
          </p:spPr>
          <p:style>
            <a:lnRef idx="0">
              <a:scrgbClr r="0" g="0" b="0"/>
            </a:lnRef>
            <a:fillRef idx="0">
              <a:scrgbClr r="0" g="0" b="0"/>
            </a:fillRef>
            <a:effectRef idx="0">
              <a:scrgbClr r="0" g="0" b="0"/>
            </a:effectRef>
            <a:fontRef idx="minor"/>
          </p:style>
        </p:sp>
        <p:sp>
          <p:nvSpPr>
            <p:cNvPr id="795" name="Line 30"/>
            <p:cNvSpPr/>
            <p:nvPr/>
          </p:nvSpPr>
          <p:spPr>
            <a:xfrm>
              <a:off x="4022640" y="5732640"/>
              <a:ext cx="3934080" cy="0"/>
            </a:xfrm>
            <a:prstGeom prst="line">
              <a:avLst/>
            </a:prstGeom>
            <a:ln w="12600">
              <a:solidFill>
                <a:srgbClr val="000000"/>
              </a:solidFill>
              <a:miter/>
            </a:ln>
          </p:spPr>
          <p:style>
            <a:lnRef idx="0">
              <a:scrgbClr r="0" g="0" b="0"/>
            </a:lnRef>
            <a:fillRef idx="0">
              <a:scrgbClr r="0" g="0" b="0"/>
            </a:fillRef>
            <a:effectRef idx="0">
              <a:scrgbClr r="0" g="0" b="0"/>
            </a:effectRef>
            <a:fontRef idx="minor"/>
          </p:style>
        </p:sp>
        <p:pic>
          <p:nvPicPr>
            <p:cNvPr id="796" name="Picture 68"/>
            <p:cNvPicPr/>
            <p:nvPr/>
          </p:nvPicPr>
          <p:blipFill>
            <a:blip r:embed="rId16"/>
            <a:stretch/>
          </p:blipFill>
          <p:spPr>
            <a:xfrm>
              <a:off x="7916400" y="5519520"/>
              <a:ext cx="83880" cy="213120"/>
            </a:xfrm>
            <a:prstGeom prst="rect">
              <a:avLst/>
            </a:prstGeom>
            <a:ln>
              <a:noFill/>
            </a:ln>
          </p:spPr>
        </p:pic>
        <p:sp>
          <p:nvSpPr>
            <p:cNvPr id="797" name="CustomShape 31"/>
            <p:cNvSpPr/>
            <p:nvPr/>
          </p:nvSpPr>
          <p:spPr>
            <a:xfrm>
              <a:off x="991080" y="5078160"/>
              <a:ext cx="1560600" cy="211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37"/>
                </a:spcBef>
              </a:pPr>
              <a:r>
                <a:rPr lang="ja-JP" sz="700" b="0" strike="noStrike" spc="-1">
                  <a:solidFill>
                    <a:srgbClr val="000000"/>
                  </a:solidFill>
                  <a:latin typeface="Times New Roman"/>
                  <a:ea typeface="MS PGothic"/>
                </a:rPr>
                <a:t>Large-quantity (Industrial)</a:t>
              </a:r>
              <a:endParaRPr lang="en-US" sz="700" b="0" strike="noStrike" spc="-1">
                <a:solidFill>
                  <a:srgbClr val="000000"/>
                </a:solidFill>
                <a:latin typeface="Arial"/>
              </a:endParaRPr>
            </a:p>
          </p:txBody>
        </p:sp>
        <p:sp>
          <p:nvSpPr>
            <p:cNvPr id="798" name="CustomShape 32"/>
            <p:cNvSpPr/>
            <p:nvPr/>
          </p:nvSpPr>
          <p:spPr>
            <a:xfrm>
              <a:off x="989640" y="3606480"/>
              <a:ext cx="1494720" cy="194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lstStyle/>
            <a:p>
              <a:pPr>
                <a:lnSpc>
                  <a:spcPts val="774"/>
                </a:lnSpc>
              </a:pPr>
              <a:r>
                <a:rPr lang="ja-JP" sz="700" b="0" strike="noStrike" spc="-1">
                  <a:solidFill>
                    <a:srgbClr val="000000"/>
                  </a:solidFill>
                  <a:latin typeface="Times New Roman"/>
                  <a:ea typeface="Times New Roman"/>
                </a:rPr>
                <a:t>Sma ll-qua ntity (Commercia l)</a:t>
              </a:r>
              <a:endParaRPr lang="en-US" sz="700" b="0" strike="noStrike" spc="-1">
                <a:solidFill>
                  <a:srgbClr val="000000"/>
                </a:solidFill>
                <a:latin typeface="Arial"/>
              </a:endParaRPr>
            </a:p>
          </p:txBody>
        </p:sp>
        <p:sp>
          <p:nvSpPr>
            <p:cNvPr id="799" name="CustomShape 33"/>
            <p:cNvSpPr/>
            <p:nvPr/>
          </p:nvSpPr>
          <p:spPr>
            <a:xfrm>
              <a:off x="925560" y="2890440"/>
              <a:ext cx="1725120" cy="552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marL="61560">
                <a:lnSpc>
                  <a:spcPct val="106000"/>
                </a:lnSpc>
                <a:spcBef>
                  <a:spcPts val="286"/>
                </a:spcBef>
              </a:pPr>
              <a:r>
                <a:rPr lang="ja-JP" sz="700" b="1" strike="noStrike" spc="-1">
                  <a:solidFill>
                    <a:srgbClr val="000000"/>
                  </a:solidFill>
                  <a:latin typeface="Times New Roman"/>
                  <a:ea typeface="MS PGothic"/>
                </a:rPr>
                <a:t>Local shopping areas, office buildings, train stations, etc.</a:t>
              </a:r>
              <a:endParaRPr lang="en-US" sz="700" b="0" strike="noStrike" spc="-1">
                <a:solidFill>
                  <a:srgbClr val="000000"/>
                </a:solidFill>
                <a:latin typeface="Arial"/>
              </a:endParaRPr>
            </a:p>
          </p:txBody>
        </p:sp>
        <p:sp>
          <p:nvSpPr>
            <p:cNvPr id="800" name="CustomShape 34"/>
            <p:cNvSpPr/>
            <p:nvPr/>
          </p:nvSpPr>
          <p:spPr>
            <a:xfrm>
              <a:off x="2024640" y="2376000"/>
              <a:ext cx="657000" cy="194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ts val="774"/>
                </a:lnSpc>
              </a:pPr>
              <a:r>
                <a:rPr lang="ja-JP" sz="700" b="0" strike="noStrike" spc="-1">
                  <a:solidFill>
                    <a:srgbClr val="000000"/>
                  </a:solidFill>
                  <a:latin typeface="Times New Roman"/>
                  <a:ea typeface="MS PGothic"/>
                </a:rPr>
                <a:t>(Residentia l)</a:t>
              </a:r>
              <a:endParaRPr lang="en-US" sz="700" b="0" strike="noStrike" spc="-1">
                <a:solidFill>
                  <a:srgbClr val="000000"/>
                </a:solidFill>
                <a:latin typeface="Arial"/>
              </a:endParaRPr>
            </a:p>
          </p:txBody>
        </p:sp>
        <p:sp>
          <p:nvSpPr>
            <p:cNvPr id="801" name="CustomShape 35"/>
            <p:cNvSpPr/>
            <p:nvPr/>
          </p:nvSpPr>
          <p:spPr>
            <a:xfrm>
              <a:off x="1671480" y="1080360"/>
              <a:ext cx="750240" cy="5907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ts val="887"/>
                </a:lnSpc>
              </a:pPr>
              <a:r>
                <a:rPr lang="ja-JP" sz="1200" b="0" strike="noStrike" spc="-1">
                  <a:solidFill>
                    <a:srgbClr val="000000"/>
                  </a:solidFill>
                  <a:latin typeface="Times New Roman"/>
                  <a:ea typeface="MS PGothic"/>
                </a:rPr>
                <a:t>Sources</a:t>
              </a:r>
              <a:endParaRPr lang="en-US" sz="1200" b="0" strike="noStrike" spc="-1">
                <a:solidFill>
                  <a:srgbClr val="000000"/>
                </a:solidFill>
                <a:latin typeface="Arial"/>
              </a:endParaRPr>
            </a:p>
          </p:txBody>
        </p:sp>
        <p:sp>
          <p:nvSpPr>
            <p:cNvPr id="802" name="CustomShape 36"/>
            <p:cNvSpPr/>
            <p:nvPr/>
          </p:nvSpPr>
          <p:spPr>
            <a:xfrm>
              <a:off x="826920" y="911160"/>
              <a:ext cx="7736040" cy="471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marL="2112840" algn="ctr">
                <a:lnSpc>
                  <a:spcPct val="100000"/>
                </a:lnSpc>
                <a:spcBef>
                  <a:spcPts val="323"/>
                </a:spcBef>
              </a:pPr>
              <a:r>
                <a:rPr lang="ja-JP" sz="800" b="1" strike="noStrike" spc="-1" dirty="0">
                  <a:solidFill>
                    <a:srgbClr val="000000"/>
                  </a:solidFill>
                  <a:latin typeface="Times New Roman"/>
                  <a:ea typeface="MS PGothic"/>
                </a:rPr>
                <a:t>Main Paper Recovery Pathway</a:t>
              </a:r>
              <a:endParaRPr lang="en-US" sz="800" b="0" strike="noStrike" spc="-1" dirty="0">
                <a:solidFill>
                  <a:srgbClr val="000000"/>
                </a:solidFill>
                <a:latin typeface="Arial"/>
              </a:endParaRPr>
            </a:p>
          </p:txBody>
        </p:sp>
        <p:sp>
          <p:nvSpPr>
            <p:cNvPr id="803" name="CustomShape 37"/>
            <p:cNvSpPr/>
            <p:nvPr/>
          </p:nvSpPr>
          <p:spPr>
            <a:xfrm>
              <a:off x="7881840" y="4600080"/>
              <a:ext cx="671400" cy="904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spcBef>
                  <a:spcPts val="37"/>
                </a:spcBef>
              </a:pPr>
              <a:r>
                <a:rPr lang="ja-JP" sz="1100" b="0" strike="noStrike" spc="-1">
                  <a:solidFill>
                    <a:srgbClr val="000000"/>
                  </a:solidFill>
                  <a:latin typeface="Times New Roman"/>
                  <a:ea typeface="Times New Roman"/>
                </a:rPr>
                <a:t> </a:t>
              </a:r>
              <a:endParaRPr lang="en-US" sz="1100" b="0" strike="noStrike" spc="-1">
                <a:solidFill>
                  <a:srgbClr val="000000"/>
                </a:solidFill>
                <a:latin typeface="Arial"/>
              </a:endParaRPr>
            </a:p>
            <a:p>
              <a:pPr>
                <a:lnSpc>
                  <a:spcPct val="100000"/>
                </a:lnSpc>
              </a:pPr>
              <a:r>
                <a:rPr lang="ja-JP" sz="800" b="1" strike="noStrike" spc="-1">
                  <a:solidFill>
                    <a:srgbClr val="000000"/>
                  </a:solidFill>
                  <a:latin typeface="Times New Roman"/>
                  <a:ea typeface="Times New Roman"/>
                </a:rPr>
                <a:t>Export</a:t>
              </a:r>
              <a:endParaRPr lang="en-US" sz="800" b="0" strike="noStrike" spc="-1">
                <a:solidFill>
                  <a:srgbClr val="000000"/>
                </a:solidFill>
                <a:latin typeface="Arial"/>
              </a:endParaRPr>
            </a:p>
          </p:txBody>
        </p:sp>
        <p:sp>
          <p:nvSpPr>
            <p:cNvPr id="804" name="CustomShape 38"/>
            <p:cNvSpPr/>
            <p:nvPr/>
          </p:nvSpPr>
          <p:spPr>
            <a:xfrm>
              <a:off x="5242320" y="4533480"/>
              <a:ext cx="933120" cy="4176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marL="150480" indent="-27000">
                <a:lnSpc>
                  <a:spcPct val="106000"/>
                </a:lnSpc>
                <a:spcBef>
                  <a:spcPts val="48"/>
                </a:spcBef>
              </a:pPr>
              <a:r>
                <a:rPr lang="ja-JP" sz="700" b="1" strike="noStrike" spc="-1">
                  <a:solidFill>
                    <a:srgbClr val="000000"/>
                  </a:solidFill>
                  <a:latin typeface="Times New Roman"/>
                  <a:ea typeface="MS PGothic"/>
                </a:rPr>
                <a:t>Specialized collectors</a:t>
              </a:r>
              <a:endParaRPr lang="en-US" sz="700" b="0" strike="noStrike" spc="-1">
                <a:solidFill>
                  <a:srgbClr val="000000"/>
                </a:solidFill>
                <a:latin typeface="Arial"/>
              </a:endParaRPr>
            </a:p>
          </p:txBody>
        </p:sp>
        <p:sp>
          <p:nvSpPr>
            <p:cNvPr id="805" name="CustomShape 39"/>
            <p:cNvSpPr/>
            <p:nvPr/>
          </p:nvSpPr>
          <p:spPr>
            <a:xfrm>
              <a:off x="924480" y="4077000"/>
              <a:ext cx="1725120" cy="861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0" tIns="0" rIns="0" bIns="0">
              <a:normAutofit/>
            </a:bodyPr>
            <a:lstStyle/>
            <a:p>
              <a:pPr marL="61560">
                <a:lnSpc>
                  <a:spcPct val="100000"/>
                </a:lnSpc>
                <a:spcBef>
                  <a:spcPts val="261"/>
                </a:spcBef>
              </a:pPr>
              <a:r>
                <a:rPr lang="ja-JP" sz="600" b="1" strike="noStrike" spc="-1">
                  <a:solidFill>
                    <a:srgbClr val="000000"/>
                  </a:solidFill>
                  <a:latin typeface="Times New Roman"/>
                  <a:ea typeface="MS PGothic"/>
                </a:rPr>
                <a:t>Shopping malls, paper packaging plants, printers, bookbinders, publishers, newspaper companies,etc.</a:t>
              </a:r>
              <a:endParaRPr lang="en-US" sz="600" b="0" strike="noStrike" spc="-1">
                <a:solidFill>
                  <a:srgbClr val="000000"/>
                </a:solidFill>
                <a:latin typeface="Arial"/>
              </a:endParaRPr>
            </a:p>
          </p:txBody>
        </p:sp>
        <p:grpSp>
          <p:nvGrpSpPr>
            <p:cNvPr id="806" name="Group 40"/>
            <p:cNvGrpSpPr/>
            <p:nvPr/>
          </p:nvGrpSpPr>
          <p:grpSpPr>
            <a:xfrm>
              <a:off x="912960" y="1454760"/>
              <a:ext cx="7578360" cy="4071240"/>
              <a:chOff x="912960" y="1454760"/>
              <a:chExt cx="7578360" cy="4071240"/>
            </a:xfrm>
          </p:grpSpPr>
          <p:sp>
            <p:nvSpPr>
              <p:cNvPr id="808" name="CustomShape 42"/>
              <p:cNvSpPr/>
              <p:nvPr/>
            </p:nvSpPr>
            <p:spPr>
              <a:xfrm>
                <a:off x="945720" y="2878920"/>
                <a:ext cx="1689840" cy="6296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6B84"/>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800" b="1" strike="noStrike" spc="-1">
                    <a:solidFill>
                      <a:schemeClr val="bg1"/>
                    </a:solidFill>
                    <a:latin typeface="Tahoma"/>
                    <a:ea typeface="Calibri"/>
                  </a:rPr>
                  <a:t>Khu vực mua sắm địa phương, tòa nhà văn phòng,…</a:t>
                </a:r>
                <a:endParaRPr lang="en-US" sz="800" b="0" strike="noStrike" spc="-1">
                  <a:solidFill>
                    <a:schemeClr val="bg1"/>
                  </a:solidFill>
                  <a:latin typeface="Arial"/>
                </a:endParaRPr>
              </a:p>
            </p:txBody>
          </p:sp>
          <p:sp>
            <p:nvSpPr>
              <p:cNvPr id="809" name="CustomShape 43"/>
              <p:cNvSpPr/>
              <p:nvPr/>
            </p:nvSpPr>
            <p:spPr>
              <a:xfrm>
                <a:off x="945720" y="4094280"/>
                <a:ext cx="1689840" cy="8928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6B84"/>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800" b="1" strike="noStrike" spc="-1">
                    <a:solidFill>
                      <a:schemeClr val="bg1"/>
                    </a:solidFill>
                    <a:latin typeface="Tahoma"/>
                    <a:ea typeface="Calibri"/>
                  </a:rPr>
                  <a:t>Các phố mua sắm, xưởng bao bì giấy, nhà in, cơ sở đóng sách, nhà xuất bản, công ty báo chí…</a:t>
                </a:r>
                <a:endParaRPr lang="en-US" sz="800" b="0" strike="noStrike" spc="-1">
                  <a:solidFill>
                    <a:schemeClr val="bg1"/>
                  </a:solidFill>
                  <a:latin typeface="Arial"/>
                </a:endParaRPr>
              </a:p>
            </p:txBody>
          </p:sp>
          <p:sp>
            <p:nvSpPr>
              <p:cNvPr id="810" name="CustomShape 44"/>
              <p:cNvSpPr/>
              <p:nvPr/>
            </p:nvSpPr>
            <p:spPr>
              <a:xfrm>
                <a:off x="1309320" y="1468800"/>
                <a:ext cx="1096560" cy="2768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800" b="1" strike="noStrike" spc="-1">
                    <a:solidFill>
                      <a:srgbClr val="000000"/>
                    </a:solidFill>
                    <a:latin typeface="Tahoma"/>
                    <a:ea typeface="Calibri"/>
                  </a:rPr>
                  <a:t>CÁC NGUỒN</a:t>
                </a:r>
                <a:endParaRPr lang="en-US" sz="800" b="0" strike="noStrike" spc="-1">
                  <a:solidFill>
                    <a:srgbClr val="000000"/>
                  </a:solidFill>
                  <a:latin typeface="Arial"/>
                </a:endParaRPr>
              </a:p>
            </p:txBody>
          </p:sp>
          <p:sp>
            <p:nvSpPr>
              <p:cNvPr id="811" name="CustomShape 45"/>
              <p:cNvSpPr/>
              <p:nvPr/>
            </p:nvSpPr>
            <p:spPr>
              <a:xfrm>
                <a:off x="945720" y="1744560"/>
                <a:ext cx="1687680" cy="5313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6B84"/>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800" b="1" strike="noStrike" spc="-1">
                    <a:solidFill>
                      <a:schemeClr val="bg1"/>
                    </a:solidFill>
                    <a:latin typeface="Tahoma"/>
                    <a:ea typeface="Calibri"/>
                  </a:rPr>
                  <a:t>Khu dân cư đơn gia đình và nhiều gia đình</a:t>
                </a:r>
                <a:endParaRPr lang="en-US" sz="800" b="0" strike="noStrike" spc="-1">
                  <a:solidFill>
                    <a:schemeClr val="bg1"/>
                  </a:solidFill>
                  <a:latin typeface="Arial"/>
                </a:endParaRPr>
              </a:p>
            </p:txBody>
          </p:sp>
          <p:sp>
            <p:nvSpPr>
              <p:cNvPr id="812" name="CustomShape 46"/>
              <p:cNvSpPr/>
              <p:nvPr/>
            </p:nvSpPr>
            <p:spPr>
              <a:xfrm>
                <a:off x="1681560" y="2308680"/>
                <a:ext cx="931680" cy="2790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700" b="1" strike="noStrike" spc="-1">
                    <a:solidFill>
                      <a:srgbClr val="000000"/>
                    </a:solidFill>
                    <a:latin typeface="Tahoma"/>
                    <a:ea typeface="Calibri"/>
                  </a:rPr>
                  <a:t>(Thuộc dân cư)</a:t>
                </a:r>
                <a:endParaRPr lang="en-US" sz="700" b="0" strike="noStrike" spc="-1">
                  <a:solidFill>
                    <a:srgbClr val="000000"/>
                  </a:solidFill>
                  <a:latin typeface="Arial"/>
                </a:endParaRPr>
              </a:p>
            </p:txBody>
          </p:sp>
          <p:sp>
            <p:nvSpPr>
              <p:cNvPr id="813" name="CustomShape 47"/>
              <p:cNvSpPr/>
              <p:nvPr/>
            </p:nvSpPr>
            <p:spPr>
              <a:xfrm>
                <a:off x="918000" y="3549960"/>
                <a:ext cx="1792800" cy="2800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700" b="1" strike="noStrike" spc="-1">
                    <a:solidFill>
                      <a:srgbClr val="000000"/>
                    </a:solidFill>
                    <a:latin typeface="Tahoma"/>
                    <a:ea typeface="Calibri"/>
                  </a:rPr>
                  <a:t>Lượng nhỏ (thuộc thương mại)</a:t>
                </a:r>
                <a:endParaRPr lang="en-US" sz="700" b="0" strike="noStrike" spc="-1">
                  <a:solidFill>
                    <a:srgbClr val="000000"/>
                  </a:solidFill>
                  <a:latin typeface="Arial"/>
                </a:endParaRPr>
              </a:p>
            </p:txBody>
          </p:sp>
          <p:sp>
            <p:nvSpPr>
              <p:cNvPr id="814" name="CustomShape 48"/>
              <p:cNvSpPr/>
              <p:nvPr/>
            </p:nvSpPr>
            <p:spPr>
              <a:xfrm>
                <a:off x="912960" y="5034960"/>
                <a:ext cx="1792800" cy="2768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700" b="1" strike="noStrike" spc="-1">
                    <a:solidFill>
                      <a:srgbClr val="000000"/>
                    </a:solidFill>
                    <a:latin typeface="Tahoma"/>
                    <a:ea typeface="Calibri"/>
                  </a:rPr>
                  <a:t>Lượng lớn (thuộc công nghiệp)</a:t>
                </a:r>
                <a:endParaRPr lang="en-US" sz="700" b="0" strike="noStrike" spc="-1">
                  <a:solidFill>
                    <a:srgbClr val="000000"/>
                  </a:solidFill>
                  <a:latin typeface="Arial"/>
                </a:endParaRPr>
              </a:p>
            </p:txBody>
          </p:sp>
          <p:sp>
            <p:nvSpPr>
              <p:cNvPr id="815" name="CustomShape 49"/>
              <p:cNvSpPr/>
              <p:nvPr/>
            </p:nvSpPr>
            <p:spPr>
              <a:xfrm>
                <a:off x="3253320" y="1807560"/>
                <a:ext cx="1837440" cy="6253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800" b="1" strike="noStrike" spc="-1">
                    <a:solidFill>
                      <a:srgbClr val="000000"/>
                    </a:solidFill>
                    <a:latin typeface="Tahoma"/>
                    <a:ea typeface="Calibri"/>
                  </a:rPr>
                  <a:t>Thu gom bởi các công ty, tổ chức công ích</a:t>
                </a:r>
                <a:endParaRPr lang="en-US" sz="800" b="0" strike="noStrike" spc="-1">
                  <a:solidFill>
                    <a:srgbClr val="000000"/>
                  </a:solidFill>
                  <a:latin typeface="Arial"/>
                </a:endParaRPr>
              </a:p>
            </p:txBody>
          </p:sp>
          <p:sp>
            <p:nvSpPr>
              <p:cNvPr id="816" name="CustomShape 50"/>
              <p:cNvSpPr/>
              <p:nvPr/>
            </p:nvSpPr>
            <p:spPr>
              <a:xfrm>
                <a:off x="3253320" y="2479680"/>
                <a:ext cx="1837440" cy="7444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700" b="1" strike="noStrike" spc="-1">
                    <a:solidFill>
                      <a:srgbClr val="000000"/>
                    </a:solidFill>
                    <a:latin typeface="Tahoma"/>
                    <a:ea typeface="Calibri"/>
                  </a:rPr>
                  <a:t>Thu gom theo nhóm</a:t>
                </a:r>
                <a:endParaRPr lang="en-US" sz="700" b="0" strike="noStrike" spc="-1">
                  <a:solidFill>
                    <a:srgbClr val="000000"/>
                  </a:solidFill>
                  <a:latin typeface="Arial"/>
                </a:endParaRPr>
              </a:p>
              <a:p>
                <a:pPr algn="ctr">
                  <a:lnSpc>
                    <a:spcPct val="115000"/>
                  </a:lnSpc>
                </a:pPr>
                <a:r>
                  <a:rPr lang="en-US" sz="700" b="1" strike="noStrike" spc="-1">
                    <a:solidFill>
                      <a:srgbClr val="000000"/>
                    </a:solidFill>
                    <a:latin typeface="Tahoma"/>
                    <a:ea typeface="Calibri"/>
                  </a:rPr>
                  <a:t>(tổ rác dân lập địa phương, hợp tác xã thu gom rác…)</a:t>
                </a:r>
                <a:endParaRPr lang="en-US" sz="700" b="0" strike="noStrike" spc="-1">
                  <a:solidFill>
                    <a:srgbClr val="000000"/>
                  </a:solidFill>
                  <a:latin typeface="Arial"/>
                </a:endParaRPr>
              </a:p>
            </p:txBody>
          </p:sp>
          <p:sp>
            <p:nvSpPr>
              <p:cNvPr id="817" name="CustomShape 51"/>
              <p:cNvSpPr/>
              <p:nvPr/>
            </p:nvSpPr>
            <p:spPr>
              <a:xfrm>
                <a:off x="3255840" y="3269520"/>
                <a:ext cx="1837440" cy="6231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800" b="1" strike="noStrike" spc="-1">
                    <a:solidFill>
                      <a:srgbClr val="000000"/>
                    </a:solidFill>
                    <a:latin typeface="Tahoma"/>
                    <a:ea typeface="Calibri"/>
                  </a:rPr>
                  <a:t>Thu gom từ các trang thiết bị công cộng, siêu thị, công viên, trường học…</a:t>
                </a:r>
                <a:endParaRPr lang="en-US" sz="800" b="0" strike="noStrike" spc="-1">
                  <a:solidFill>
                    <a:srgbClr val="000000"/>
                  </a:solidFill>
                  <a:latin typeface="Arial"/>
                </a:endParaRPr>
              </a:p>
            </p:txBody>
          </p:sp>
          <p:sp>
            <p:nvSpPr>
              <p:cNvPr id="818" name="CustomShape 52"/>
              <p:cNvSpPr/>
              <p:nvPr/>
            </p:nvSpPr>
            <p:spPr>
              <a:xfrm>
                <a:off x="5530320" y="2160360"/>
                <a:ext cx="810720" cy="14706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700" b="1" strike="noStrike" spc="-1">
                    <a:solidFill>
                      <a:srgbClr val="000000"/>
                    </a:solidFill>
                    <a:latin typeface="Tahoma"/>
                    <a:ea typeface="Calibri"/>
                  </a:rPr>
                  <a:t>Các thương nhân </a:t>
                </a:r>
                <a:endParaRPr lang="en-US" sz="700" b="0" strike="noStrike" spc="-1">
                  <a:solidFill>
                    <a:srgbClr val="000000"/>
                  </a:solidFill>
                  <a:latin typeface="Arial"/>
                </a:endParaRPr>
              </a:p>
              <a:p>
                <a:pPr algn="ctr">
                  <a:lnSpc>
                    <a:spcPct val="115000"/>
                  </a:lnSpc>
                </a:pPr>
                <a:r>
                  <a:rPr lang="en-US" sz="700" b="1" strike="noStrike" spc="-1">
                    <a:solidFill>
                      <a:srgbClr val="000000"/>
                    </a:solidFill>
                    <a:latin typeface="Tahoma"/>
                    <a:ea typeface="Calibri"/>
                  </a:rPr>
                  <a:t>thu gom phế liệu</a:t>
                </a:r>
                <a:endParaRPr lang="en-US" sz="700" b="0" strike="noStrike" spc="-1">
                  <a:solidFill>
                    <a:srgbClr val="000000"/>
                  </a:solidFill>
                  <a:latin typeface="Arial"/>
                </a:endParaRPr>
              </a:p>
            </p:txBody>
          </p:sp>
          <p:sp>
            <p:nvSpPr>
              <p:cNvPr id="819" name="CustomShape 53"/>
              <p:cNvSpPr/>
              <p:nvPr/>
            </p:nvSpPr>
            <p:spPr>
              <a:xfrm>
                <a:off x="3556440" y="4054320"/>
                <a:ext cx="911520" cy="70236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700" b="1" strike="noStrike" spc="-1">
                    <a:solidFill>
                      <a:srgbClr val="000000"/>
                    </a:solidFill>
                    <a:latin typeface="Tahoma"/>
                    <a:ea typeface="Calibri"/>
                  </a:rPr>
                  <a:t>Người đồng nát, nhặt rác/Thu mua nhỏ lẻ</a:t>
                </a:r>
                <a:endParaRPr lang="en-US" sz="700" b="0" strike="noStrike" spc="-1">
                  <a:solidFill>
                    <a:srgbClr val="000000"/>
                  </a:solidFill>
                  <a:latin typeface="Arial"/>
                </a:endParaRPr>
              </a:p>
            </p:txBody>
          </p:sp>
          <p:sp>
            <p:nvSpPr>
              <p:cNvPr id="820" name="CustomShape 54"/>
              <p:cNvSpPr/>
              <p:nvPr/>
            </p:nvSpPr>
            <p:spPr>
              <a:xfrm>
                <a:off x="5186520" y="4496760"/>
                <a:ext cx="980640" cy="62208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700" b="1" strike="noStrike" spc="-1">
                    <a:solidFill>
                      <a:srgbClr val="000000"/>
                    </a:solidFill>
                    <a:latin typeface="Tahoma"/>
                    <a:ea typeface="Calibri"/>
                  </a:rPr>
                  <a:t>Các </a:t>
                </a:r>
                <a:endParaRPr lang="en-US" sz="700" b="0" strike="noStrike" spc="-1">
                  <a:solidFill>
                    <a:srgbClr val="000000"/>
                  </a:solidFill>
                  <a:latin typeface="Arial"/>
                </a:endParaRPr>
              </a:p>
              <a:p>
                <a:pPr algn="ctr">
                  <a:lnSpc>
                    <a:spcPct val="115000"/>
                  </a:lnSpc>
                </a:pPr>
                <a:r>
                  <a:rPr lang="en-US" sz="700" b="1" strike="noStrike" spc="-1">
                    <a:solidFill>
                      <a:srgbClr val="000000"/>
                    </a:solidFill>
                    <a:latin typeface="Tahoma"/>
                    <a:ea typeface="Calibri"/>
                  </a:rPr>
                  <a:t>nhà thu gom chuyên môn hóa</a:t>
                </a:r>
                <a:endParaRPr lang="en-US" sz="700" b="0" strike="noStrike" spc="-1">
                  <a:solidFill>
                    <a:srgbClr val="000000"/>
                  </a:solidFill>
                  <a:latin typeface="Arial"/>
                </a:endParaRPr>
              </a:p>
            </p:txBody>
          </p:sp>
          <p:sp>
            <p:nvSpPr>
              <p:cNvPr id="821" name="CustomShape 55"/>
              <p:cNvSpPr/>
              <p:nvPr/>
            </p:nvSpPr>
            <p:spPr>
              <a:xfrm>
                <a:off x="6595920" y="1454760"/>
                <a:ext cx="970920" cy="4071240"/>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6B84"/>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900" b="1" strike="noStrike" spc="-1">
                    <a:solidFill>
                      <a:schemeClr val="bg1"/>
                    </a:solidFill>
                    <a:latin typeface="Tahoma"/>
                    <a:ea typeface="Calibri"/>
                  </a:rPr>
                  <a:t>Các</a:t>
                </a:r>
                <a:endParaRPr lang="en-US" sz="900" b="0" strike="noStrike" spc="-1">
                  <a:solidFill>
                    <a:schemeClr val="bg1"/>
                  </a:solidFill>
                  <a:latin typeface="Arial"/>
                </a:endParaRPr>
              </a:p>
              <a:p>
                <a:pPr algn="ctr">
                  <a:lnSpc>
                    <a:spcPct val="115000"/>
                  </a:lnSpc>
                </a:pPr>
                <a:r>
                  <a:rPr lang="en-US" sz="900" b="1" strike="noStrike" spc="-1">
                    <a:solidFill>
                      <a:schemeClr val="bg1"/>
                    </a:solidFill>
                    <a:latin typeface="Tahoma"/>
                    <a:ea typeface="Calibri"/>
                  </a:rPr>
                  <a:t>Nhà cung ứng</a:t>
                </a:r>
                <a:endParaRPr lang="en-US" sz="900" b="0" strike="noStrike" spc="-1">
                  <a:solidFill>
                    <a:schemeClr val="bg1"/>
                  </a:solidFill>
                  <a:latin typeface="Arial"/>
                </a:endParaRPr>
              </a:p>
              <a:p>
                <a:pPr algn="ctr">
                  <a:lnSpc>
                    <a:spcPct val="115000"/>
                  </a:lnSpc>
                  <a:spcAft>
                    <a:spcPts val="998"/>
                  </a:spcAft>
                </a:pPr>
                <a:r>
                  <a:rPr lang="en-US" sz="900" b="1" strike="noStrike" spc="-1">
                    <a:solidFill>
                      <a:schemeClr val="bg1"/>
                    </a:solidFill>
                    <a:latin typeface="Tahoma"/>
                    <a:ea typeface="Calibri"/>
                  </a:rPr>
                  <a:t>Giấy thu hồi/ </a:t>
                </a:r>
                <a:endParaRPr lang="en-US" sz="900" b="0" strike="noStrike" spc="-1">
                  <a:solidFill>
                    <a:schemeClr val="bg1"/>
                  </a:solidFill>
                  <a:latin typeface="Arial"/>
                </a:endParaRPr>
              </a:p>
              <a:p>
                <a:pPr algn="ctr">
                  <a:lnSpc>
                    <a:spcPct val="115000"/>
                  </a:lnSpc>
                  <a:spcAft>
                    <a:spcPts val="998"/>
                  </a:spcAft>
                </a:pPr>
                <a:r>
                  <a:rPr lang="en-US" sz="900" b="1" strike="noStrike" spc="-1">
                    <a:solidFill>
                      <a:schemeClr val="bg1"/>
                    </a:solidFill>
                    <a:latin typeface="Tahoma"/>
                    <a:ea typeface="Calibri"/>
                  </a:rPr>
                  <a:t>Các đại lý thu gom riêng của nhà máy giấy</a:t>
                </a:r>
                <a:endParaRPr lang="en-US" sz="900" b="0" strike="noStrike" spc="-1">
                  <a:solidFill>
                    <a:schemeClr val="bg1"/>
                  </a:solidFill>
                  <a:latin typeface="Arial"/>
                </a:endParaRPr>
              </a:p>
            </p:txBody>
          </p:sp>
          <p:sp>
            <p:nvSpPr>
              <p:cNvPr id="822" name="CustomShape 56"/>
              <p:cNvSpPr/>
              <p:nvPr/>
            </p:nvSpPr>
            <p:spPr>
              <a:xfrm>
                <a:off x="7793640" y="1454760"/>
                <a:ext cx="697680" cy="30528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BFBFB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1200" b="1" strike="noStrike" spc="-1">
                    <a:solidFill>
                      <a:srgbClr val="000000"/>
                    </a:solidFill>
                    <a:latin typeface="Tahoma"/>
                    <a:ea typeface="Calibri"/>
                  </a:rPr>
                  <a:t>Các </a:t>
                </a:r>
                <a:endParaRPr lang="en-US" sz="1200" b="0" strike="noStrike" spc="-1">
                  <a:solidFill>
                    <a:srgbClr val="000000"/>
                  </a:solidFill>
                  <a:latin typeface="Arial"/>
                </a:endParaRPr>
              </a:p>
              <a:p>
                <a:pPr algn="ctr">
                  <a:lnSpc>
                    <a:spcPct val="115000"/>
                  </a:lnSpc>
                </a:pPr>
                <a:r>
                  <a:rPr lang="en-US" sz="1200" b="1" strike="noStrike" spc="-1">
                    <a:solidFill>
                      <a:srgbClr val="000000"/>
                    </a:solidFill>
                    <a:latin typeface="Tahoma"/>
                    <a:ea typeface="Calibri"/>
                  </a:rPr>
                  <a:t>Nhà máy giấy</a:t>
                </a:r>
                <a:endParaRPr lang="en-US" sz="1200" b="0" strike="noStrike" spc="-1">
                  <a:solidFill>
                    <a:srgbClr val="000000"/>
                  </a:solidFill>
                  <a:latin typeface="Arial"/>
                </a:endParaRPr>
              </a:p>
            </p:txBody>
          </p:sp>
          <p:sp>
            <p:nvSpPr>
              <p:cNvPr id="823" name="CustomShape 57"/>
              <p:cNvSpPr/>
              <p:nvPr/>
            </p:nvSpPr>
            <p:spPr>
              <a:xfrm>
                <a:off x="7793640" y="4615920"/>
                <a:ext cx="697680" cy="9090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BFBFBF"/>
              </a:solidFill>
              <a:ln w="9360">
                <a:solidFill>
                  <a:srgbClr val="000000"/>
                </a:solidFill>
                <a:miter/>
              </a:ln>
            </p:spPr>
            <p:style>
              <a:lnRef idx="0">
                <a:scrgbClr r="0" g="0" b="0"/>
              </a:lnRef>
              <a:fillRef idx="0">
                <a:scrgbClr r="0" g="0" b="0"/>
              </a:fillRef>
              <a:effectRef idx="0">
                <a:scrgbClr r="0" g="0" b="0"/>
              </a:effectRef>
              <a:fontRef idx="minor"/>
            </p:style>
            <p:txBody>
              <a:bodyPr lIns="0" tIns="0" rIns="0" bIns="0" anchor="ctr"/>
              <a:lstStyle/>
              <a:p>
                <a:pPr algn="ctr">
                  <a:lnSpc>
                    <a:spcPct val="115000"/>
                  </a:lnSpc>
                </a:pPr>
                <a:r>
                  <a:rPr lang="en-US" sz="1200" b="1" strike="noStrike" spc="-1">
                    <a:solidFill>
                      <a:srgbClr val="000000"/>
                    </a:solidFill>
                    <a:latin typeface="Tahoma"/>
                    <a:ea typeface="Calibri"/>
                  </a:rPr>
                  <a:t>Xuất khẩu</a:t>
                </a:r>
                <a:endParaRPr lang="en-US" sz="1200" b="0" strike="noStrike" spc="-1">
                  <a:solidFill>
                    <a:srgbClr val="000000"/>
                  </a:solidFill>
                  <a:latin typeface="Arial"/>
                </a:endParaRPr>
              </a:p>
            </p:txBody>
          </p:sp>
        </p:grpSp>
      </p:grpSp>
      <p:sp>
        <p:nvSpPr>
          <p:cNvPr id="75" name="Rectangle 74"/>
          <p:cNvSpPr/>
          <p:nvPr/>
        </p:nvSpPr>
        <p:spPr>
          <a:xfrm>
            <a:off x="800026" y="348728"/>
            <a:ext cx="7664400"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QUY TRÌNH THU GOM GIẤY THU HỒI TỔNG QUÁT</a:t>
            </a:r>
          </a:p>
        </p:txBody>
      </p:sp>
    </p:spTree>
    <p:extLst>
      <p:ext uri="{BB962C8B-B14F-4D97-AF65-F5344CB8AC3E}">
        <p14:creationId xmlns:p14="http://schemas.microsoft.com/office/powerpoint/2010/main" val="122616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4364947" y="6381720"/>
            <a:ext cx="509506"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C8B86CFF-226D-4BB0-9A54-9C3D8976E0CA}" type="slidenum">
              <a:rPr lang="es-ES" sz="1400" spc="-1">
                <a:solidFill>
                  <a:srgbClr val="000000"/>
                </a:solidFill>
                <a:latin typeface="Arial"/>
              </a:rPr>
              <a:pPr algn="r"/>
              <a:t>2</a:t>
            </a:fld>
            <a:endParaRPr lang="en-US" sz="1400" spc="-1" dirty="0">
              <a:solidFill>
                <a:srgbClr val="000000"/>
              </a:solidFill>
              <a:latin typeface="Arial"/>
            </a:endParaRPr>
          </a:p>
        </p:txBody>
      </p:sp>
      <p:sp>
        <p:nvSpPr>
          <p:cNvPr id="215" name="CustomShape 2"/>
          <p:cNvSpPr/>
          <p:nvPr/>
        </p:nvSpPr>
        <p:spPr>
          <a:xfrm>
            <a:off x="364341" y="2365412"/>
            <a:ext cx="8510718" cy="187041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4400" b="1" spc="-1" dirty="0">
                <a:solidFill>
                  <a:prstClr val="black"/>
                </a:solidFill>
                <a:latin typeface="Calibri Light" panose="020F0302020204030204"/>
              </a:rPr>
              <a:t>GIỚI THIỆU CHUNG </a:t>
            </a:r>
          </a:p>
          <a:p>
            <a:pPr algn="ctr"/>
            <a:r>
              <a:rPr lang="en-US" sz="4400" b="1" spc="-1" dirty="0">
                <a:solidFill>
                  <a:prstClr val="black"/>
                </a:solidFill>
                <a:latin typeface="Calibri Light" panose="020F0302020204030204"/>
              </a:rPr>
              <a:t>VỀ CÁC LOẠI NGUYÊN LIỆU </a:t>
            </a:r>
          </a:p>
          <a:p>
            <a:pPr algn="ctr"/>
            <a:r>
              <a:rPr lang="en-US" sz="4400" b="1" spc="-1" dirty="0">
                <a:solidFill>
                  <a:prstClr val="black"/>
                </a:solidFill>
                <a:latin typeface="Calibri Light" panose="020F0302020204030204"/>
              </a:rPr>
              <a:t>SẢN XUẤT GIẤY</a:t>
            </a:r>
          </a:p>
        </p:txBody>
      </p:sp>
      <p:sp>
        <p:nvSpPr>
          <p:cNvPr id="2" name="Half Frame 1"/>
          <p:cNvSpPr/>
          <p:nvPr/>
        </p:nvSpPr>
        <p:spPr>
          <a:xfrm>
            <a:off x="1223683" y="194055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Half Frame 6"/>
          <p:cNvSpPr/>
          <p:nvPr/>
        </p:nvSpPr>
        <p:spPr>
          <a:xfrm rot="10800000">
            <a:off x="6566648" y="330061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883341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TextShape 1"/>
          <p:cNvSpPr txBox="1"/>
          <p:nvPr/>
        </p:nvSpPr>
        <p:spPr>
          <a:xfrm>
            <a:off x="794610" y="1333663"/>
            <a:ext cx="7614540" cy="1067040"/>
          </a:xfrm>
          <a:prstGeom prst="rect">
            <a:avLst/>
          </a:prstGeom>
          <a:noFill/>
          <a:ln>
            <a:noFill/>
          </a:ln>
        </p:spPr>
        <p:txBody>
          <a:bodyPr anchor="ctr"/>
          <a:lstStyle/>
          <a:p>
            <a:pPr algn="ctr">
              <a:lnSpc>
                <a:spcPct val="100000"/>
              </a:lnSpc>
            </a:pPr>
            <a:endParaRPr lang="en-US" sz="2400" b="1" strike="noStrike" spc="-1" dirty="0">
              <a:latin typeface="Calibri Light" charset="0"/>
              <a:ea typeface="Calibri Light" charset="0"/>
              <a:cs typeface="Calibri Light" charset="0"/>
            </a:endParaRPr>
          </a:p>
        </p:txBody>
      </p:sp>
      <p:sp>
        <p:nvSpPr>
          <p:cNvPr id="825" name="TextShape 2"/>
          <p:cNvSpPr txBox="1"/>
          <p:nvPr/>
        </p:nvSpPr>
        <p:spPr>
          <a:xfrm>
            <a:off x="615330" y="5587369"/>
            <a:ext cx="4038480" cy="303544"/>
          </a:xfrm>
          <a:prstGeom prst="rect">
            <a:avLst/>
          </a:prstGeom>
          <a:noFill/>
          <a:ln>
            <a:noFill/>
          </a:ln>
        </p:spPr>
        <p:txBody>
          <a:bodyPr>
            <a:normAutofit fontScale="92500" lnSpcReduction="20000"/>
          </a:bodyPr>
          <a:lstStyle/>
          <a:p>
            <a:pPr algn="ctr">
              <a:lnSpc>
                <a:spcPct val="100000"/>
              </a:lnSpc>
              <a:spcBef>
                <a:spcPts val="448"/>
              </a:spcBef>
            </a:pPr>
            <a:r>
              <a:rPr lang="en-US" sz="1800" b="1" strike="noStrike" spc="-1" dirty="0">
                <a:solidFill>
                  <a:srgbClr val="000000"/>
                </a:solidFill>
                <a:latin typeface="Times New Roman"/>
                <a:ea typeface="Times New Roman"/>
              </a:rPr>
              <a:t>TỪ GIA ĐÌNH</a:t>
            </a:r>
            <a:endParaRPr lang="en-US" sz="1800" b="0" strike="noStrike" spc="-1" dirty="0">
              <a:solidFill>
                <a:srgbClr val="000000"/>
              </a:solidFill>
              <a:latin typeface="Arial"/>
            </a:endParaRPr>
          </a:p>
          <a:p>
            <a:pPr>
              <a:lnSpc>
                <a:spcPct val="100000"/>
              </a:lnSpc>
              <a:spcBef>
                <a:spcPts val="448"/>
              </a:spcBef>
            </a:pPr>
            <a:endParaRPr lang="en-US" sz="1800" b="0" strike="noStrike" spc="-1" dirty="0">
              <a:solidFill>
                <a:srgbClr val="000000"/>
              </a:solidFill>
              <a:latin typeface="Arial"/>
            </a:endParaRPr>
          </a:p>
        </p:txBody>
      </p:sp>
      <p:sp>
        <p:nvSpPr>
          <p:cNvPr id="826" name="TextShape 3"/>
          <p:cNvSpPr txBox="1"/>
          <p:nvPr/>
        </p:nvSpPr>
        <p:spPr>
          <a:xfrm>
            <a:off x="4474530" y="5541289"/>
            <a:ext cx="4340160" cy="349624"/>
          </a:xfrm>
          <a:prstGeom prst="rect">
            <a:avLst/>
          </a:prstGeom>
          <a:noFill/>
          <a:ln>
            <a:noFill/>
          </a:ln>
        </p:spPr>
        <p:txBody>
          <a:bodyPr>
            <a:normAutofit lnSpcReduction="10000"/>
          </a:bodyPr>
          <a:lstStyle/>
          <a:p>
            <a:pPr algn="ctr">
              <a:lnSpc>
                <a:spcPct val="100000"/>
              </a:lnSpc>
              <a:spcBef>
                <a:spcPts val="448"/>
              </a:spcBef>
            </a:pPr>
            <a:r>
              <a:rPr lang="en-US" sz="1800" b="1" strike="noStrike" spc="-1" dirty="0">
                <a:solidFill>
                  <a:srgbClr val="000000"/>
                </a:solidFill>
                <a:latin typeface="Times New Roman"/>
                <a:ea typeface="Times New Roman"/>
              </a:rPr>
              <a:t>TỪ TR</a:t>
            </a:r>
            <a:r>
              <a:rPr lang="vi-VN" sz="1800" b="1" strike="noStrike" spc="-1" dirty="0">
                <a:solidFill>
                  <a:srgbClr val="000000"/>
                </a:solidFill>
                <a:latin typeface="Times New Roman"/>
                <a:ea typeface="Times New Roman"/>
              </a:rPr>
              <a:t>Ư</a:t>
            </a:r>
            <a:r>
              <a:rPr lang="en-US" sz="1800" b="1" strike="noStrike" spc="-1" dirty="0">
                <a:solidFill>
                  <a:srgbClr val="000000"/>
                </a:solidFill>
                <a:latin typeface="Times New Roman"/>
                <a:ea typeface="Times New Roman"/>
              </a:rPr>
              <a:t>ỜNG </a:t>
            </a:r>
            <a:r>
              <a:rPr lang="en-US" sz="1800" b="1" strike="noStrike" spc="-1" dirty="0" smtClean="0">
                <a:solidFill>
                  <a:srgbClr val="000000"/>
                </a:solidFill>
                <a:latin typeface="Times New Roman"/>
                <a:ea typeface="Times New Roman"/>
              </a:rPr>
              <a:t>HỌC</a:t>
            </a:r>
            <a:endParaRPr lang="en-US" sz="1800" b="0" strike="noStrike" spc="-1" dirty="0">
              <a:solidFill>
                <a:srgbClr val="000000"/>
              </a:solidFill>
              <a:latin typeface="Arial"/>
            </a:endParaRPr>
          </a:p>
        </p:txBody>
      </p:sp>
      <p:pic>
        <p:nvPicPr>
          <p:cNvPr id="827" name="Picture 2"/>
          <p:cNvPicPr/>
          <p:nvPr/>
        </p:nvPicPr>
        <p:blipFill>
          <a:blip r:embed="rId2"/>
          <a:stretch/>
        </p:blipFill>
        <p:spPr>
          <a:xfrm>
            <a:off x="794610" y="2010959"/>
            <a:ext cx="3524400" cy="3424638"/>
          </a:xfrm>
          <a:prstGeom prst="rect">
            <a:avLst/>
          </a:prstGeom>
          <a:ln>
            <a:noFill/>
          </a:ln>
        </p:spPr>
      </p:pic>
      <p:pic>
        <p:nvPicPr>
          <p:cNvPr id="828" name="Picture 1"/>
          <p:cNvPicPr/>
          <p:nvPr/>
        </p:nvPicPr>
        <p:blipFill>
          <a:blip r:embed="rId3"/>
          <a:stretch/>
        </p:blipFill>
        <p:spPr>
          <a:xfrm>
            <a:off x="4880070" y="2010959"/>
            <a:ext cx="3529080" cy="3424638"/>
          </a:xfrm>
          <a:prstGeom prst="rect">
            <a:avLst/>
          </a:prstGeom>
          <a:ln>
            <a:noFill/>
          </a:ln>
        </p:spPr>
      </p:pic>
      <p:sp>
        <p:nvSpPr>
          <p:cNvPr id="7" name="Rectangle 6"/>
          <p:cNvSpPr/>
          <p:nvPr/>
        </p:nvSpPr>
        <p:spPr>
          <a:xfrm>
            <a:off x="769680" y="421578"/>
            <a:ext cx="7664400"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KHU DÂN CƯ, GIA ĐÌNH, TRƯỜNG HỌC </a:t>
            </a:r>
          </a:p>
        </p:txBody>
      </p:sp>
    </p:spTree>
    <p:extLst>
      <p:ext uri="{BB962C8B-B14F-4D97-AF65-F5344CB8AC3E}">
        <p14:creationId xmlns:p14="http://schemas.microsoft.com/office/powerpoint/2010/main" val="1374815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0" y="5491030"/>
            <a:ext cx="4356847" cy="609840"/>
          </a:xfrm>
          <a:prstGeom prst="rect">
            <a:avLst/>
          </a:prstGeom>
          <a:noFill/>
          <a:ln>
            <a:noFill/>
          </a:ln>
        </p:spPr>
        <p:txBody>
          <a:bodyPr anchor="ctr"/>
          <a:lstStyle/>
          <a:p>
            <a:pPr algn="ctr">
              <a:lnSpc>
                <a:spcPct val="100000"/>
              </a:lnSpc>
            </a:pPr>
            <a:endParaRPr lang="en-US" sz="2200" strike="noStrike" spc="-1" dirty="0">
              <a:solidFill>
                <a:srgbClr val="000000"/>
              </a:solidFill>
              <a:latin typeface="Calibri Light" charset="0"/>
              <a:ea typeface="Calibri Light" charset="0"/>
              <a:cs typeface="Calibri Light" charset="0"/>
            </a:endParaRPr>
          </a:p>
        </p:txBody>
      </p:sp>
      <p:pic>
        <p:nvPicPr>
          <p:cNvPr id="830" name="Picture 2"/>
          <p:cNvPicPr/>
          <p:nvPr/>
        </p:nvPicPr>
        <p:blipFill>
          <a:blip r:embed="rId2"/>
          <a:stretch/>
        </p:blipFill>
        <p:spPr>
          <a:xfrm>
            <a:off x="136122" y="998230"/>
            <a:ext cx="5527800" cy="4492800"/>
          </a:xfrm>
          <a:prstGeom prst="rect">
            <a:avLst/>
          </a:prstGeom>
          <a:ln>
            <a:noFill/>
          </a:ln>
        </p:spPr>
      </p:pic>
      <p:pic>
        <p:nvPicPr>
          <p:cNvPr id="831" name="Picture 2"/>
          <p:cNvPicPr/>
          <p:nvPr/>
        </p:nvPicPr>
        <p:blipFill>
          <a:blip r:embed="rId3"/>
          <a:stretch/>
        </p:blipFill>
        <p:spPr>
          <a:xfrm>
            <a:off x="3816360" y="2541600"/>
            <a:ext cx="5327640" cy="4340160"/>
          </a:xfrm>
          <a:prstGeom prst="rect">
            <a:avLst/>
          </a:prstGeom>
          <a:ln>
            <a:noFill/>
          </a:ln>
        </p:spPr>
      </p:pic>
      <p:sp>
        <p:nvSpPr>
          <p:cNvPr id="5" name="Rectangle 4"/>
          <p:cNvSpPr/>
          <p:nvPr/>
        </p:nvSpPr>
        <p:spPr>
          <a:xfrm>
            <a:off x="739800" y="207155"/>
            <a:ext cx="7664400"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TỪ CÁC NHÀ MÁY BAO BÌ, NHÀ IN</a:t>
            </a:r>
          </a:p>
        </p:txBody>
      </p:sp>
    </p:spTree>
    <p:extLst>
      <p:ext uri="{BB962C8B-B14F-4D97-AF65-F5344CB8AC3E}">
        <p14:creationId xmlns:p14="http://schemas.microsoft.com/office/powerpoint/2010/main" val="1749399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TextShape 1"/>
          <p:cNvSpPr txBox="1"/>
          <p:nvPr/>
        </p:nvSpPr>
        <p:spPr>
          <a:xfrm>
            <a:off x="131686" y="5821306"/>
            <a:ext cx="9001080" cy="609840"/>
          </a:xfrm>
          <a:prstGeom prst="rect">
            <a:avLst/>
          </a:prstGeom>
          <a:noFill/>
          <a:ln>
            <a:noFill/>
          </a:ln>
        </p:spPr>
        <p:txBody>
          <a:bodyPr anchor="ctr"/>
          <a:lstStyle/>
          <a:p>
            <a:pPr algn="ctr">
              <a:lnSpc>
                <a:spcPct val="100000"/>
              </a:lnSpc>
            </a:pPr>
            <a:endParaRPr lang="en-US" sz="2400" b="1" strike="noStrike" spc="-1" dirty="0">
              <a:solidFill>
                <a:srgbClr val="000000"/>
              </a:solidFill>
              <a:latin typeface="Calibri Light" charset="0"/>
              <a:ea typeface="Calibri Light" charset="0"/>
              <a:cs typeface="Calibri Light" charset="0"/>
            </a:endParaRPr>
          </a:p>
        </p:txBody>
      </p:sp>
      <p:pic>
        <p:nvPicPr>
          <p:cNvPr id="833" name="Picture 2"/>
          <p:cNvPicPr/>
          <p:nvPr/>
        </p:nvPicPr>
        <p:blipFill>
          <a:blip r:embed="rId2"/>
          <a:stretch/>
        </p:blipFill>
        <p:spPr>
          <a:xfrm>
            <a:off x="1238368" y="1339323"/>
            <a:ext cx="3452469" cy="2156800"/>
          </a:xfrm>
          <a:prstGeom prst="rect">
            <a:avLst/>
          </a:prstGeom>
          <a:ln>
            <a:noFill/>
          </a:ln>
        </p:spPr>
      </p:pic>
      <p:pic>
        <p:nvPicPr>
          <p:cNvPr id="834" name="Picture 3"/>
          <p:cNvPicPr/>
          <p:nvPr/>
        </p:nvPicPr>
        <p:blipFill>
          <a:blip r:embed="rId3"/>
          <a:stretch/>
        </p:blipFill>
        <p:spPr>
          <a:xfrm>
            <a:off x="4748311" y="1339323"/>
            <a:ext cx="3282070" cy="2193429"/>
          </a:xfrm>
          <a:prstGeom prst="rect">
            <a:avLst/>
          </a:prstGeom>
          <a:ln>
            <a:noFill/>
          </a:ln>
        </p:spPr>
      </p:pic>
      <p:pic>
        <p:nvPicPr>
          <p:cNvPr id="835" name="Picture 4"/>
          <p:cNvPicPr/>
          <p:nvPr/>
        </p:nvPicPr>
        <p:blipFill>
          <a:blip r:embed="rId4"/>
          <a:stretch/>
        </p:blipFill>
        <p:spPr>
          <a:xfrm>
            <a:off x="1238368" y="3622759"/>
            <a:ext cx="6792013" cy="2198547"/>
          </a:xfrm>
          <a:prstGeom prst="rect">
            <a:avLst/>
          </a:prstGeom>
          <a:ln>
            <a:noFill/>
          </a:ln>
        </p:spPr>
      </p:pic>
      <p:sp>
        <p:nvSpPr>
          <p:cNvPr id="6" name="Rectangle 5"/>
          <p:cNvSpPr/>
          <p:nvPr/>
        </p:nvSpPr>
        <p:spPr>
          <a:xfrm>
            <a:off x="800026" y="348728"/>
            <a:ext cx="7664400"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TỪ CÁC TRUNG TÂM THƯƠNG MẠI, KHU CÔNG NGHIỆP</a:t>
            </a:r>
          </a:p>
        </p:txBody>
      </p:sp>
    </p:spTree>
    <p:extLst>
      <p:ext uri="{BB962C8B-B14F-4D97-AF65-F5344CB8AC3E}">
        <p14:creationId xmlns:p14="http://schemas.microsoft.com/office/powerpoint/2010/main" val="9536929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TextShape 1"/>
          <p:cNvSpPr txBox="1"/>
          <p:nvPr/>
        </p:nvSpPr>
        <p:spPr>
          <a:xfrm>
            <a:off x="-109382" y="5477315"/>
            <a:ext cx="4022475" cy="609840"/>
          </a:xfrm>
          <a:prstGeom prst="rect">
            <a:avLst/>
          </a:prstGeom>
          <a:noFill/>
          <a:ln>
            <a:noFill/>
          </a:ln>
        </p:spPr>
        <p:txBody>
          <a:bodyPr anchor="ctr"/>
          <a:lstStyle/>
          <a:p>
            <a:pPr algn="ctr">
              <a:lnSpc>
                <a:spcPct val="100000"/>
              </a:lnSpc>
            </a:pPr>
            <a:endParaRPr lang="en-US" sz="2200" b="1" strike="noStrike" spc="-1" dirty="0">
              <a:solidFill>
                <a:srgbClr val="000000"/>
              </a:solidFill>
              <a:latin typeface="Calibri Light" charset="0"/>
              <a:ea typeface="Calibri Light" charset="0"/>
              <a:cs typeface="Calibri Light" charset="0"/>
            </a:endParaRPr>
          </a:p>
        </p:txBody>
      </p:sp>
      <p:pic>
        <p:nvPicPr>
          <p:cNvPr id="837" name="Picture 2"/>
          <p:cNvPicPr/>
          <p:nvPr/>
        </p:nvPicPr>
        <p:blipFill>
          <a:blip r:embed="rId2"/>
          <a:stretch/>
        </p:blipFill>
        <p:spPr>
          <a:xfrm>
            <a:off x="973620" y="1302306"/>
            <a:ext cx="4359240" cy="7023240"/>
          </a:xfrm>
          <a:prstGeom prst="rect">
            <a:avLst/>
          </a:prstGeom>
          <a:ln>
            <a:noFill/>
          </a:ln>
        </p:spPr>
      </p:pic>
      <p:pic>
        <p:nvPicPr>
          <p:cNvPr id="838" name="Picture 3"/>
          <p:cNvPicPr/>
          <p:nvPr/>
        </p:nvPicPr>
        <p:blipFill>
          <a:blip r:embed="rId3"/>
          <a:stretch/>
        </p:blipFill>
        <p:spPr>
          <a:xfrm>
            <a:off x="3363247" y="3077286"/>
            <a:ext cx="5638680" cy="3473280"/>
          </a:xfrm>
          <a:prstGeom prst="rect">
            <a:avLst/>
          </a:prstGeom>
          <a:ln>
            <a:noFill/>
          </a:ln>
        </p:spPr>
      </p:pic>
      <p:sp>
        <p:nvSpPr>
          <p:cNvPr id="5" name="Rectangle 4"/>
          <p:cNvSpPr/>
          <p:nvPr/>
        </p:nvSpPr>
        <p:spPr>
          <a:xfrm>
            <a:off x="800026" y="313334"/>
            <a:ext cx="7664400"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PHƯƠNG TIỆN THU GOM</a:t>
            </a:r>
          </a:p>
        </p:txBody>
      </p:sp>
    </p:spTree>
    <p:extLst>
      <p:ext uri="{BB962C8B-B14F-4D97-AF65-F5344CB8AC3E}">
        <p14:creationId xmlns:p14="http://schemas.microsoft.com/office/powerpoint/2010/main" val="2046146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CustomShape 1"/>
          <p:cNvSpPr/>
          <p:nvPr/>
        </p:nvSpPr>
        <p:spPr>
          <a:xfrm>
            <a:off x="2987640" y="6381720"/>
            <a:ext cx="213372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AC31402F-C68C-4B1E-A38E-E32A0FB518A7}" type="slidenum">
              <a:rPr lang="es-ES" sz="1400" b="0" strike="noStrike" spc="-1">
                <a:solidFill>
                  <a:srgbClr val="000000"/>
                </a:solidFill>
                <a:latin typeface="Arial"/>
              </a:rPr>
              <a:t>24</a:t>
            </a:fld>
            <a:endParaRPr lang="en-US" sz="1400" b="0" strike="noStrike" spc="-1">
              <a:solidFill>
                <a:srgbClr val="000000"/>
              </a:solidFill>
              <a:latin typeface="Arial"/>
            </a:endParaRPr>
          </a:p>
        </p:txBody>
      </p:sp>
      <p:sp>
        <p:nvSpPr>
          <p:cNvPr id="840" name="CustomShape 2"/>
          <p:cNvSpPr/>
          <p:nvPr/>
        </p:nvSpPr>
        <p:spPr>
          <a:xfrm>
            <a:off x="491326" y="1499305"/>
            <a:ext cx="8281800" cy="4882415"/>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800100" lvl="1" indent="-342900" algn="just">
              <a:lnSpc>
                <a:spcPct val="150000"/>
              </a:lnSpc>
              <a:buClr>
                <a:srgbClr val="000000"/>
              </a:buClr>
              <a:buFont typeface="Wingdings" charset="2"/>
              <a:buChar char="Ø"/>
            </a:pPr>
            <a:r>
              <a:rPr lang="en-US" sz="2000" b="0" strike="noStrike" spc="-1" dirty="0" err="1" smtClean="0">
                <a:solidFill>
                  <a:srgbClr val="000000"/>
                </a:solidFill>
                <a:ea typeface="Calibri"/>
              </a:rPr>
              <a:t>Tỷ</a:t>
            </a:r>
            <a:r>
              <a:rPr lang="en-US" sz="2000" b="0" strike="noStrike" spc="-1" dirty="0" smtClean="0">
                <a:solidFill>
                  <a:srgbClr val="000000"/>
                </a:solidFill>
                <a:ea typeface="Calibri"/>
              </a:rPr>
              <a:t> </a:t>
            </a:r>
            <a:r>
              <a:rPr lang="en-US" sz="2000" b="0" strike="noStrike" spc="-1" dirty="0" err="1">
                <a:solidFill>
                  <a:srgbClr val="000000"/>
                </a:solidFill>
                <a:ea typeface="Calibri"/>
              </a:rPr>
              <a:t>lệ</a:t>
            </a:r>
            <a:r>
              <a:rPr lang="en-US" sz="2000" b="0" strike="noStrike" spc="-1" dirty="0">
                <a:solidFill>
                  <a:srgbClr val="000000"/>
                </a:solidFill>
                <a:ea typeface="Calibri"/>
              </a:rPr>
              <a:t> </a:t>
            </a:r>
            <a:r>
              <a:rPr lang="en-US" sz="2000" b="0" strike="noStrike" spc="-1" dirty="0" err="1">
                <a:solidFill>
                  <a:srgbClr val="000000"/>
                </a:solidFill>
                <a:ea typeface="Calibri"/>
              </a:rPr>
              <a:t>thu</a:t>
            </a:r>
            <a:r>
              <a:rPr lang="en-US" sz="2000" b="0" strike="noStrike" spc="-1" dirty="0">
                <a:solidFill>
                  <a:srgbClr val="000000"/>
                </a:solidFill>
                <a:ea typeface="Calibri"/>
              </a:rPr>
              <a:t> </a:t>
            </a:r>
            <a:r>
              <a:rPr lang="en-US" sz="2000" b="0" strike="noStrike" spc="-1" dirty="0" err="1">
                <a:solidFill>
                  <a:srgbClr val="000000"/>
                </a:solidFill>
                <a:ea typeface="Calibri"/>
              </a:rPr>
              <a:t>hồi</a:t>
            </a:r>
            <a:r>
              <a:rPr lang="en-US" sz="2000" b="0" strike="noStrike" spc="-1" dirty="0">
                <a:solidFill>
                  <a:srgbClr val="000000"/>
                </a:solidFill>
                <a:ea typeface="Calibri"/>
              </a:rPr>
              <a:t> </a:t>
            </a:r>
            <a:r>
              <a:rPr lang="en-US" sz="2000" b="0" strike="noStrike" spc="-1" dirty="0" err="1">
                <a:solidFill>
                  <a:srgbClr val="000000"/>
                </a:solidFill>
                <a:ea typeface="Calibri"/>
              </a:rPr>
              <a:t>thấp</a:t>
            </a:r>
            <a:r>
              <a:rPr lang="en-US" sz="2000" b="0" strike="noStrike" spc="-1" dirty="0">
                <a:solidFill>
                  <a:srgbClr val="000000"/>
                </a:solidFill>
                <a:ea typeface="Calibri"/>
              </a:rPr>
              <a:t>, </a:t>
            </a:r>
            <a:r>
              <a:rPr lang="en-US" sz="2000" b="0" strike="noStrike" spc="-1" dirty="0" err="1">
                <a:solidFill>
                  <a:srgbClr val="000000"/>
                </a:solidFill>
                <a:ea typeface="Calibri"/>
              </a:rPr>
              <a:t>ch</a:t>
            </a:r>
            <a:r>
              <a:rPr lang="vi-VN" sz="2000" b="0" strike="noStrike" spc="-1" dirty="0">
                <a:solidFill>
                  <a:srgbClr val="000000"/>
                </a:solidFill>
                <a:ea typeface="Calibri"/>
              </a:rPr>
              <a:t>ư</a:t>
            </a:r>
            <a:r>
              <a:rPr lang="en-US" sz="2000" b="0" strike="noStrike" spc="-1" dirty="0">
                <a:solidFill>
                  <a:srgbClr val="000000"/>
                </a:solidFill>
                <a:ea typeface="Calibri"/>
              </a:rPr>
              <a:t>a </a:t>
            </a:r>
            <a:r>
              <a:rPr lang="en-US" sz="2000" b="0" strike="noStrike" spc="-1" dirty="0" err="1">
                <a:solidFill>
                  <a:srgbClr val="000000"/>
                </a:solidFill>
                <a:ea typeface="Calibri"/>
              </a:rPr>
              <a:t>tới</a:t>
            </a:r>
            <a:r>
              <a:rPr lang="en-US" sz="2000" b="0" strike="noStrike" spc="-1" dirty="0">
                <a:solidFill>
                  <a:srgbClr val="000000"/>
                </a:solidFill>
                <a:ea typeface="Calibri"/>
              </a:rPr>
              <a:t> 40%, </a:t>
            </a:r>
            <a:r>
              <a:rPr lang="en-US" sz="2000" b="0" strike="noStrike" spc="-1" dirty="0" err="1">
                <a:solidFill>
                  <a:srgbClr val="000000"/>
                </a:solidFill>
                <a:ea typeface="Calibri"/>
              </a:rPr>
              <a:t>trung</a:t>
            </a:r>
            <a:r>
              <a:rPr lang="en-US" sz="2000" b="0" strike="noStrike" spc="-1" dirty="0">
                <a:solidFill>
                  <a:srgbClr val="000000"/>
                </a:solidFill>
                <a:ea typeface="Calibri"/>
              </a:rPr>
              <a:t> </a:t>
            </a:r>
            <a:r>
              <a:rPr lang="en-US" sz="2000" b="0" strike="noStrike" spc="-1" dirty="0" err="1">
                <a:solidFill>
                  <a:srgbClr val="000000"/>
                </a:solidFill>
                <a:ea typeface="Calibri"/>
              </a:rPr>
              <a:t>bình</a:t>
            </a:r>
            <a:r>
              <a:rPr lang="en-US" sz="2000" b="0" strike="noStrike" spc="-1" dirty="0">
                <a:solidFill>
                  <a:srgbClr val="000000"/>
                </a:solidFill>
                <a:ea typeface="Calibri"/>
              </a:rPr>
              <a:t> </a:t>
            </a:r>
            <a:r>
              <a:rPr lang="en-US" sz="2000" b="0" strike="noStrike" spc="-1" dirty="0" err="1">
                <a:solidFill>
                  <a:srgbClr val="000000"/>
                </a:solidFill>
                <a:ea typeface="Calibri"/>
              </a:rPr>
              <a:t>thế</a:t>
            </a:r>
            <a:r>
              <a:rPr lang="en-US" sz="2000" b="0" strike="noStrike" spc="-1" dirty="0">
                <a:solidFill>
                  <a:srgbClr val="000000"/>
                </a:solidFill>
                <a:ea typeface="Calibri"/>
              </a:rPr>
              <a:t> </a:t>
            </a:r>
            <a:r>
              <a:rPr lang="en-US" sz="2000" b="0" strike="noStrike" spc="-1" dirty="0" err="1">
                <a:solidFill>
                  <a:srgbClr val="000000"/>
                </a:solidFill>
                <a:ea typeface="Calibri"/>
              </a:rPr>
              <a:t>giới</a:t>
            </a:r>
            <a:r>
              <a:rPr lang="en-US" sz="2000" b="0" strike="noStrike" spc="-1" dirty="0">
                <a:solidFill>
                  <a:srgbClr val="000000"/>
                </a:solidFill>
                <a:ea typeface="Calibri"/>
              </a:rPr>
              <a:t> </a:t>
            </a:r>
            <a:r>
              <a:rPr lang="en-US" sz="2000" b="0" strike="noStrike" spc="-1" dirty="0" err="1">
                <a:solidFill>
                  <a:srgbClr val="000000"/>
                </a:solidFill>
                <a:ea typeface="Calibri"/>
              </a:rPr>
              <a:t>là</a:t>
            </a:r>
            <a:r>
              <a:rPr lang="en-US" sz="2000" b="0" strike="noStrike" spc="-1" dirty="0">
                <a:solidFill>
                  <a:srgbClr val="000000"/>
                </a:solidFill>
                <a:ea typeface="Calibri"/>
              </a:rPr>
              <a:t> 56%, </a:t>
            </a:r>
            <a:r>
              <a:rPr lang="en-US" sz="2000" b="0" strike="noStrike" spc="-1" dirty="0" err="1">
                <a:solidFill>
                  <a:srgbClr val="000000"/>
                </a:solidFill>
                <a:ea typeface="Calibri"/>
              </a:rPr>
              <a:t>Nhật</a:t>
            </a:r>
            <a:r>
              <a:rPr lang="en-US" sz="2000" b="0" strike="noStrike" spc="-1" dirty="0">
                <a:solidFill>
                  <a:srgbClr val="000000"/>
                </a:solidFill>
                <a:ea typeface="Calibri"/>
              </a:rPr>
              <a:t> 82%;</a:t>
            </a:r>
            <a:endParaRPr lang="en-US" sz="2000" b="0" strike="noStrike" spc="-1" dirty="0">
              <a:solidFill>
                <a:srgbClr val="000000"/>
              </a:solidFill>
            </a:endParaRPr>
          </a:p>
          <a:p>
            <a:pPr marL="800100" lvl="1" indent="-342900" algn="just">
              <a:lnSpc>
                <a:spcPct val="150000"/>
              </a:lnSpc>
              <a:buClr>
                <a:srgbClr val="000000"/>
              </a:buClr>
              <a:buFont typeface="Wingdings" charset="2"/>
              <a:buChar char="Ø"/>
            </a:pPr>
            <a:r>
              <a:rPr lang="en-US" sz="2000" b="0" strike="noStrike" spc="-1" dirty="0">
                <a:solidFill>
                  <a:srgbClr val="000000"/>
                </a:solidFill>
                <a:ea typeface="Calibri"/>
              </a:rPr>
              <a:t>Ng</a:t>
            </a:r>
            <a:r>
              <a:rPr lang="vi-VN" sz="2000" b="0" strike="noStrike" spc="-1" dirty="0">
                <a:solidFill>
                  <a:srgbClr val="000000"/>
                </a:solidFill>
                <a:ea typeface="Calibri"/>
              </a:rPr>
              <a:t>ư</a:t>
            </a:r>
            <a:r>
              <a:rPr lang="en-US" sz="2000" b="0" strike="noStrike" spc="-1" dirty="0" err="1">
                <a:solidFill>
                  <a:srgbClr val="000000"/>
                </a:solidFill>
                <a:ea typeface="Calibri"/>
              </a:rPr>
              <a:t>ời</a:t>
            </a:r>
            <a:r>
              <a:rPr lang="en-US" sz="2000" b="0" strike="noStrike" spc="-1" dirty="0">
                <a:solidFill>
                  <a:srgbClr val="000000"/>
                </a:solidFill>
                <a:ea typeface="Calibri"/>
              </a:rPr>
              <a:t> </a:t>
            </a:r>
            <a:r>
              <a:rPr lang="en-US" sz="2000" b="0" strike="noStrike" spc="-1" dirty="0" err="1">
                <a:solidFill>
                  <a:srgbClr val="000000"/>
                </a:solidFill>
                <a:ea typeface="Calibri"/>
              </a:rPr>
              <a:t>dân</a:t>
            </a:r>
            <a:r>
              <a:rPr lang="en-US" sz="2000" b="0" strike="noStrike" spc="-1" dirty="0">
                <a:solidFill>
                  <a:srgbClr val="000000"/>
                </a:solidFill>
                <a:ea typeface="Calibri"/>
              </a:rPr>
              <a:t> </a:t>
            </a:r>
            <a:r>
              <a:rPr lang="en-US" sz="2000" b="0" strike="noStrike" spc="-1" dirty="0" err="1">
                <a:solidFill>
                  <a:srgbClr val="000000"/>
                </a:solidFill>
                <a:ea typeface="Calibri"/>
              </a:rPr>
              <a:t>ch</a:t>
            </a:r>
            <a:r>
              <a:rPr lang="vi-VN" sz="2000" b="0" strike="noStrike" spc="-1" dirty="0">
                <a:solidFill>
                  <a:srgbClr val="000000"/>
                </a:solidFill>
                <a:ea typeface="Calibri"/>
              </a:rPr>
              <a:t>ư</a:t>
            </a:r>
            <a:r>
              <a:rPr lang="en-US" sz="2000" b="0" strike="noStrike" spc="-1" dirty="0">
                <a:solidFill>
                  <a:srgbClr val="000000"/>
                </a:solidFill>
                <a:ea typeface="Calibri"/>
              </a:rPr>
              <a:t>a </a:t>
            </a:r>
            <a:r>
              <a:rPr lang="en-US" sz="2000" b="0" strike="noStrike" spc="-1" dirty="0" err="1">
                <a:solidFill>
                  <a:srgbClr val="000000"/>
                </a:solidFill>
                <a:ea typeface="Calibri"/>
              </a:rPr>
              <a:t>có</a:t>
            </a:r>
            <a:r>
              <a:rPr lang="en-US" sz="2000" b="0" strike="noStrike" spc="-1" dirty="0">
                <a:solidFill>
                  <a:srgbClr val="000000"/>
                </a:solidFill>
                <a:ea typeface="Calibri"/>
              </a:rPr>
              <a:t> </a:t>
            </a:r>
            <a:r>
              <a:rPr lang="en-US" sz="2000" b="0" strike="noStrike" spc="-1" dirty="0" err="1">
                <a:solidFill>
                  <a:srgbClr val="000000"/>
                </a:solidFill>
                <a:ea typeface="Calibri"/>
              </a:rPr>
              <a:t>thói</a:t>
            </a:r>
            <a:r>
              <a:rPr lang="en-US" sz="2000" b="0" strike="noStrike" spc="-1" dirty="0">
                <a:solidFill>
                  <a:srgbClr val="000000"/>
                </a:solidFill>
                <a:ea typeface="Calibri"/>
              </a:rPr>
              <a:t> </a:t>
            </a:r>
            <a:r>
              <a:rPr lang="en-US" sz="2000" b="0" strike="noStrike" spc="-1" dirty="0" err="1">
                <a:solidFill>
                  <a:srgbClr val="000000"/>
                </a:solidFill>
                <a:ea typeface="Calibri"/>
              </a:rPr>
              <a:t>quen</a:t>
            </a:r>
            <a:r>
              <a:rPr lang="en-US" sz="2000" b="0" strike="noStrike" spc="-1" dirty="0">
                <a:solidFill>
                  <a:srgbClr val="000000"/>
                </a:solidFill>
                <a:ea typeface="Calibri"/>
              </a:rPr>
              <a:t> </a:t>
            </a:r>
            <a:r>
              <a:rPr lang="en-US" sz="2000" b="0" strike="noStrike" spc="-1" dirty="0" err="1">
                <a:solidFill>
                  <a:srgbClr val="000000"/>
                </a:solidFill>
                <a:ea typeface="Calibri"/>
              </a:rPr>
              <a:t>phân</a:t>
            </a:r>
            <a:r>
              <a:rPr lang="en-US" sz="2000" b="0" strike="noStrike" spc="-1" dirty="0">
                <a:solidFill>
                  <a:srgbClr val="000000"/>
                </a:solidFill>
                <a:ea typeface="Calibri"/>
              </a:rPr>
              <a:t> </a:t>
            </a:r>
            <a:r>
              <a:rPr lang="en-US" sz="2000" b="0" strike="noStrike" spc="-1" dirty="0" err="1">
                <a:solidFill>
                  <a:srgbClr val="000000"/>
                </a:solidFill>
                <a:ea typeface="Calibri"/>
              </a:rPr>
              <a:t>rác</a:t>
            </a:r>
            <a:r>
              <a:rPr lang="en-US" sz="2000" b="0" strike="noStrike" spc="-1" dirty="0">
                <a:solidFill>
                  <a:srgbClr val="000000"/>
                </a:solidFill>
                <a:ea typeface="Calibri"/>
              </a:rPr>
              <a:t> </a:t>
            </a:r>
            <a:r>
              <a:rPr lang="en-US" sz="2000" b="0" strike="noStrike" spc="-1" dirty="0" err="1">
                <a:solidFill>
                  <a:srgbClr val="000000"/>
                </a:solidFill>
                <a:ea typeface="Calibri"/>
              </a:rPr>
              <a:t>tại</a:t>
            </a:r>
            <a:r>
              <a:rPr lang="en-US" sz="2000" b="0" strike="noStrike" spc="-1" dirty="0">
                <a:solidFill>
                  <a:srgbClr val="000000"/>
                </a:solidFill>
                <a:ea typeface="Calibri"/>
              </a:rPr>
              <a:t> </a:t>
            </a:r>
            <a:r>
              <a:rPr lang="en-US" sz="2000" b="0" strike="noStrike" spc="-1" dirty="0" err="1">
                <a:solidFill>
                  <a:srgbClr val="000000"/>
                </a:solidFill>
                <a:ea typeface="Calibri"/>
              </a:rPr>
              <a:t>nguồn</a:t>
            </a:r>
            <a:r>
              <a:rPr lang="en-US" sz="2000" b="0" strike="noStrike" spc="-1" dirty="0">
                <a:solidFill>
                  <a:srgbClr val="000000"/>
                </a:solidFill>
                <a:ea typeface="Calibri"/>
              </a:rPr>
              <a:t>;</a:t>
            </a:r>
            <a:endParaRPr lang="en-US" sz="2000" b="0" strike="noStrike" spc="-1" dirty="0">
              <a:solidFill>
                <a:srgbClr val="000000"/>
              </a:solidFill>
            </a:endParaRPr>
          </a:p>
          <a:p>
            <a:pPr marL="800100" lvl="1" indent="-342900" algn="just">
              <a:lnSpc>
                <a:spcPct val="150000"/>
              </a:lnSpc>
              <a:buClr>
                <a:srgbClr val="000000"/>
              </a:buClr>
              <a:buFont typeface="Wingdings" charset="2"/>
              <a:buChar char="Ø"/>
            </a:pPr>
            <a:r>
              <a:rPr lang="en-US" sz="2000" b="0" strike="noStrike" spc="-1" dirty="0" err="1">
                <a:solidFill>
                  <a:srgbClr val="000000"/>
                </a:solidFill>
                <a:ea typeface="Calibri"/>
              </a:rPr>
              <a:t>Chưa</a:t>
            </a:r>
            <a:r>
              <a:rPr lang="en-US" sz="2000" b="0" strike="noStrike" spc="-1" dirty="0">
                <a:solidFill>
                  <a:srgbClr val="000000"/>
                </a:solidFill>
                <a:ea typeface="Calibri"/>
              </a:rPr>
              <a:t> </a:t>
            </a:r>
            <a:r>
              <a:rPr lang="en-US" sz="2000" b="0" strike="noStrike" spc="-1" dirty="0" err="1">
                <a:solidFill>
                  <a:srgbClr val="000000"/>
                </a:solidFill>
                <a:ea typeface="Calibri"/>
              </a:rPr>
              <a:t>có</a:t>
            </a:r>
            <a:r>
              <a:rPr lang="en-US" sz="2000" b="0" strike="noStrike" spc="-1" dirty="0">
                <a:solidFill>
                  <a:srgbClr val="000000"/>
                </a:solidFill>
                <a:ea typeface="Calibri"/>
              </a:rPr>
              <a:t> </a:t>
            </a:r>
            <a:r>
              <a:rPr lang="en-US" sz="2000" b="0" strike="noStrike" spc="-1" dirty="0" err="1">
                <a:solidFill>
                  <a:srgbClr val="000000"/>
                </a:solidFill>
                <a:ea typeface="Calibri"/>
              </a:rPr>
              <a:t>chính</a:t>
            </a:r>
            <a:r>
              <a:rPr lang="en-US" sz="2000" b="0" strike="noStrike" spc="-1" dirty="0">
                <a:solidFill>
                  <a:srgbClr val="000000"/>
                </a:solidFill>
                <a:ea typeface="Calibri"/>
              </a:rPr>
              <a:t> </a:t>
            </a:r>
            <a:r>
              <a:rPr lang="en-US" sz="2000" b="0" strike="noStrike" spc="-1" dirty="0" err="1">
                <a:solidFill>
                  <a:srgbClr val="000000"/>
                </a:solidFill>
                <a:ea typeface="Calibri"/>
              </a:rPr>
              <a:t>sách</a:t>
            </a:r>
            <a:r>
              <a:rPr lang="en-US" sz="2000" b="0" strike="noStrike" spc="-1" dirty="0">
                <a:solidFill>
                  <a:srgbClr val="000000"/>
                </a:solidFill>
                <a:ea typeface="Calibri"/>
              </a:rPr>
              <a:t> </a:t>
            </a:r>
            <a:r>
              <a:rPr lang="en-US" sz="2000" b="0" strike="noStrike" spc="-1" dirty="0" err="1">
                <a:solidFill>
                  <a:srgbClr val="000000"/>
                </a:solidFill>
                <a:ea typeface="Calibri"/>
              </a:rPr>
              <a:t>hỗ</a:t>
            </a:r>
            <a:r>
              <a:rPr lang="en-US" sz="2000" b="0" strike="noStrike" spc="-1" dirty="0">
                <a:solidFill>
                  <a:srgbClr val="000000"/>
                </a:solidFill>
                <a:ea typeface="Calibri"/>
              </a:rPr>
              <a:t> </a:t>
            </a:r>
            <a:r>
              <a:rPr lang="en-US" sz="2000" b="0" strike="noStrike" spc="-1" dirty="0" err="1">
                <a:solidFill>
                  <a:srgbClr val="000000"/>
                </a:solidFill>
                <a:ea typeface="Calibri"/>
              </a:rPr>
              <a:t>trợ</a:t>
            </a:r>
            <a:r>
              <a:rPr lang="en-US" sz="2000" b="0" strike="noStrike" spc="-1" dirty="0">
                <a:solidFill>
                  <a:srgbClr val="000000"/>
                </a:solidFill>
                <a:ea typeface="Calibri"/>
              </a:rPr>
              <a:t> </a:t>
            </a:r>
            <a:r>
              <a:rPr lang="en-US" sz="2000" b="0" strike="noStrike" spc="-1" dirty="0" err="1">
                <a:solidFill>
                  <a:srgbClr val="000000"/>
                </a:solidFill>
                <a:ea typeface="Calibri"/>
              </a:rPr>
              <a:t>đồng</a:t>
            </a:r>
            <a:r>
              <a:rPr lang="en-US" sz="2000" b="0" strike="noStrike" spc="-1" dirty="0">
                <a:solidFill>
                  <a:srgbClr val="000000"/>
                </a:solidFill>
                <a:ea typeface="Calibri"/>
              </a:rPr>
              <a:t> </a:t>
            </a:r>
            <a:r>
              <a:rPr lang="en-US" sz="2000" b="0" strike="noStrike" spc="-1" dirty="0" err="1">
                <a:solidFill>
                  <a:srgbClr val="000000"/>
                </a:solidFill>
                <a:ea typeface="Calibri"/>
              </a:rPr>
              <a:t>bộ</a:t>
            </a:r>
            <a:r>
              <a:rPr lang="en-US" sz="2000" b="0" strike="noStrike" spc="-1" dirty="0">
                <a:solidFill>
                  <a:srgbClr val="000000"/>
                </a:solidFill>
                <a:ea typeface="Calibri"/>
              </a:rPr>
              <a:t> </a:t>
            </a:r>
            <a:r>
              <a:rPr lang="en-US" sz="2000" b="0" strike="noStrike" spc="-1" dirty="0" err="1">
                <a:solidFill>
                  <a:srgbClr val="000000"/>
                </a:solidFill>
                <a:ea typeface="Calibri"/>
              </a:rPr>
              <a:t>khuyến</a:t>
            </a:r>
            <a:r>
              <a:rPr lang="en-US" sz="2000" b="0" strike="noStrike" spc="-1" dirty="0">
                <a:solidFill>
                  <a:srgbClr val="000000"/>
                </a:solidFill>
                <a:ea typeface="Calibri"/>
              </a:rPr>
              <a:t> </a:t>
            </a:r>
            <a:r>
              <a:rPr lang="en-US" sz="2000" b="0" strike="noStrike" spc="-1" dirty="0" err="1">
                <a:solidFill>
                  <a:srgbClr val="000000"/>
                </a:solidFill>
                <a:ea typeface="Calibri"/>
              </a:rPr>
              <a:t>khích</a:t>
            </a:r>
            <a:r>
              <a:rPr lang="en-US" sz="2000" b="0" strike="noStrike" spc="-1" dirty="0">
                <a:solidFill>
                  <a:srgbClr val="000000"/>
                </a:solidFill>
                <a:ea typeface="Calibri"/>
              </a:rPr>
              <a:t> </a:t>
            </a:r>
            <a:r>
              <a:rPr lang="en-US" sz="2000" b="0" strike="noStrike" spc="-1" dirty="0" err="1">
                <a:solidFill>
                  <a:srgbClr val="000000"/>
                </a:solidFill>
                <a:ea typeface="Calibri"/>
              </a:rPr>
              <a:t>việc</a:t>
            </a:r>
            <a:r>
              <a:rPr lang="en-US" sz="2000" b="0" strike="noStrike" spc="-1" dirty="0">
                <a:solidFill>
                  <a:srgbClr val="000000"/>
                </a:solidFill>
                <a:ea typeface="Calibri"/>
              </a:rPr>
              <a:t> </a:t>
            </a:r>
            <a:r>
              <a:rPr lang="en-US" sz="2000" b="0" strike="noStrike" spc="-1" dirty="0" err="1">
                <a:solidFill>
                  <a:srgbClr val="000000"/>
                </a:solidFill>
                <a:ea typeface="Calibri"/>
              </a:rPr>
              <a:t>thu</a:t>
            </a:r>
            <a:r>
              <a:rPr lang="en-US" sz="2000" b="0" strike="noStrike" spc="-1" dirty="0">
                <a:solidFill>
                  <a:srgbClr val="000000"/>
                </a:solidFill>
                <a:ea typeface="Calibri"/>
              </a:rPr>
              <a:t> </a:t>
            </a:r>
            <a:r>
              <a:rPr lang="en-US" sz="2000" b="0" strike="noStrike" spc="-1" dirty="0" err="1">
                <a:solidFill>
                  <a:srgbClr val="000000"/>
                </a:solidFill>
                <a:ea typeface="Calibri"/>
              </a:rPr>
              <a:t>hồi</a:t>
            </a:r>
            <a:r>
              <a:rPr lang="en-US" sz="2000" b="0" strike="noStrike" spc="-1" dirty="0">
                <a:solidFill>
                  <a:srgbClr val="000000"/>
                </a:solidFill>
                <a:ea typeface="Calibri"/>
              </a:rPr>
              <a:t> </a:t>
            </a:r>
            <a:r>
              <a:rPr lang="en-US" sz="2000" b="0" strike="noStrike" spc="-1" dirty="0" err="1">
                <a:solidFill>
                  <a:srgbClr val="000000"/>
                </a:solidFill>
                <a:ea typeface="Calibri"/>
              </a:rPr>
              <a:t>và</a:t>
            </a:r>
            <a:r>
              <a:rPr lang="en-US" sz="2000" b="0" strike="noStrike" spc="-1" dirty="0">
                <a:solidFill>
                  <a:srgbClr val="000000"/>
                </a:solidFill>
                <a:ea typeface="Calibri"/>
              </a:rPr>
              <a:t> </a:t>
            </a:r>
            <a:r>
              <a:rPr lang="en-US" sz="2000" b="0" strike="noStrike" spc="-1" dirty="0" err="1">
                <a:solidFill>
                  <a:srgbClr val="000000"/>
                </a:solidFill>
                <a:ea typeface="Calibri"/>
              </a:rPr>
              <a:t>tái</a:t>
            </a:r>
            <a:r>
              <a:rPr lang="en-US" sz="2000" b="0" strike="noStrike" spc="-1" dirty="0">
                <a:solidFill>
                  <a:srgbClr val="000000"/>
                </a:solidFill>
                <a:ea typeface="Calibri"/>
              </a:rPr>
              <a:t> </a:t>
            </a:r>
            <a:r>
              <a:rPr lang="en-US" sz="2000" b="0" strike="noStrike" spc="-1" dirty="0" err="1">
                <a:solidFill>
                  <a:srgbClr val="000000"/>
                </a:solidFill>
                <a:ea typeface="Calibri"/>
              </a:rPr>
              <a:t>chế</a:t>
            </a:r>
            <a:r>
              <a:rPr lang="en-US" sz="2000" b="0" strike="noStrike" spc="-1" dirty="0">
                <a:solidFill>
                  <a:srgbClr val="000000"/>
                </a:solidFill>
                <a:ea typeface="Calibri"/>
              </a:rPr>
              <a:t> </a:t>
            </a:r>
            <a:r>
              <a:rPr lang="en-US" sz="2000" b="0" strike="noStrike" spc="-1" dirty="0" err="1">
                <a:solidFill>
                  <a:srgbClr val="000000"/>
                </a:solidFill>
                <a:ea typeface="Calibri"/>
              </a:rPr>
              <a:t>giấy</a:t>
            </a:r>
            <a:r>
              <a:rPr lang="en-US" sz="2000" b="0" strike="noStrike" spc="-1" dirty="0">
                <a:solidFill>
                  <a:srgbClr val="000000"/>
                </a:solidFill>
                <a:ea typeface="Calibri"/>
              </a:rPr>
              <a:t>;</a:t>
            </a:r>
            <a:endParaRPr lang="en-US" sz="2000" b="0" strike="noStrike" spc="-1" dirty="0">
              <a:solidFill>
                <a:srgbClr val="000000"/>
              </a:solidFill>
            </a:endParaRPr>
          </a:p>
          <a:p>
            <a:pPr marL="800100" lvl="1" indent="-342900" algn="just">
              <a:lnSpc>
                <a:spcPct val="150000"/>
              </a:lnSpc>
              <a:buClr>
                <a:srgbClr val="000000"/>
              </a:buClr>
              <a:buFont typeface="Wingdings" charset="2"/>
              <a:buChar char="Ø"/>
            </a:pPr>
            <a:r>
              <a:rPr lang="en-US" sz="2000" b="0" strike="noStrike" spc="-1" dirty="0" err="1">
                <a:solidFill>
                  <a:srgbClr val="000000"/>
                </a:solidFill>
                <a:ea typeface="Calibri"/>
              </a:rPr>
              <a:t>Chưa</a:t>
            </a:r>
            <a:r>
              <a:rPr lang="en-US" sz="2000" b="0" strike="noStrike" spc="-1" dirty="0">
                <a:solidFill>
                  <a:srgbClr val="000000"/>
                </a:solidFill>
                <a:ea typeface="Calibri"/>
              </a:rPr>
              <a:t> </a:t>
            </a:r>
            <a:r>
              <a:rPr lang="en-US" sz="2000" b="0" strike="noStrike" spc="-1" dirty="0" err="1">
                <a:solidFill>
                  <a:srgbClr val="000000"/>
                </a:solidFill>
                <a:ea typeface="Calibri"/>
              </a:rPr>
              <a:t>có</a:t>
            </a:r>
            <a:r>
              <a:rPr lang="en-US" sz="2000" b="0" strike="noStrike" spc="-1" dirty="0">
                <a:solidFill>
                  <a:srgbClr val="000000"/>
                </a:solidFill>
                <a:ea typeface="Calibri"/>
              </a:rPr>
              <a:t> </a:t>
            </a:r>
            <a:r>
              <a:rPr lang="en-US" sz="2000" b="0" strike="noStrike" spc="-1" dirty="0" err="1">
                <a:solidFill>
                  <a:srgbClr val="000000"/>
                </a:solidFill>
                <a:ea typeface="Calibri"/>
              </a:rPr>
              <a:t>tiêu</a:t>
            </a:r>
            <a:r>
              <a:rPr lang="en-US" sz="2000" b="0" strike="noStrike" spc="-1" dirty="0">
                <a:solidFill>
                  <a:srgbClr val="000000"/>
                </a:solidFill>
                <a:ea typeface="Calibri"/>
              </a:rPr>
              <a:t> </a:t>
            </a:r>
            <a:r>
              <a:rPr lang="en-US" sz="2000" b="0" strike="noStrike" spc="-1" dirty="0" err="1">
                <a:solidFill>
                  <a:srgbClr val="000000"/>
                </a:solidFill>
                <a:ea typeface="Calibri"/>
              </a:rPr>
              <a:t>chuẩn</a:t>
            </a:r>
            <a:r>
              <a:rPr lang="en-US" sz="2000" b="0" strike="noStrike" spc="-1" dirty="0">
                <a:solidFill>
                  <a:srgbClr val="000000"/>
                </a:solidFill>
                <a:ea typeface="Calibri"/>
              </a:rPr>
              <a:t> </a:t>
            </a:r>
            <a:r>
              <a:rPr lang="en-US" sz="2000" b="0" strike="noStrike" spc="-1" dirty="0" err="1">
                <a:solidFill>
                  <a:srgbClr val="000000"/>
                </a:solidFill>
                <a:ea typeface="Calibri"/>
              </a:rPr>
              <a:t>quốc</a:t>
            </a:r>
            <a:r>
              <a:rPr lang="en-US" sz="2000" b="0" strike="noStrike" spc="-1" dirty="0">
                <a:solidFill>
                  <a:srgbClr val="000000"/>
                </a:solidFill>
                <a:ea typeface="Calibri"/>
              </a:rPr>
              <a:t> </a:t>
            </a:r>
            <a:r>
              <a:rPr lang="en-US" sz="2000" b="0" strike="noStrike" spc="-1" dirty="0" err="1">
                <a:solidFill>
                  <a:srgbClr val="000000"/>
                </a:solidFill>
                <a:ea typeface="Calibri"/>
              </a:rPr>
              <a:t>gia</a:t>
            </a:r>
            <a:r>
              <a:rPr lang="en-US" sz="2000" b="0" strike="noStrike" spc="-1" dirty="0">
                <a:solidFill>
                  <a:srgbClr val="000000"/>
                </a:solidFill>
                <a:ea typeface="Calibri"/>
              </a:rPr>
              <a:t> </a:t>
            </a:r>
            <a:r>
              <a:rPr lang="en-US" sz="2000" b="0" strike="noStrike" spc="-1" dirty="0" err="1">
                <a:solidFill>
                  <a:srgbClr val="000000"/>
                </a:solidFill>
                <a:ea typeface="Calibri"/>
              </a:rPr>
              <a:t>về</a:t>
            </a:r>
            <a:r>
              <a:rPr lang="en-US" sz="2000" b="0" strike="noStrike" spc="-1" dirty="0">
                <a:solidFill>
                  <a:srgbClr val="000000"/>
                </a:solidFill>
                <a:ea typeface="Calibri"/>
              </a:rPr>
              <a:t> </a:t>
            </a:r>
            <a:r>
              <a:rPr lang="en-US" sz="2000" b="0" strike="noStrike" spc="-1" dirty="0" err="1">
                <a:solidFill>
                  <a:srgbClr val="000000"/>
                </a:solidFill>
                <a:ea typeface="Calibri"/>
              </a:rPr>
              <a:t>phân</a:t>
            </a:r>
            <a:r>
              <a:rPr lang="en-US" sz="2000" b="0" strike="noStrike" spc="-1" dirty="0">
                <a:solidFill>
                  <a:srgbClr val="000000"/>
                </a:solidFill>
                <a:ea typeface="Calibri"/>
              </a:rPr>
              <a:t> </a:t>
            </a:r>
            <a:r>
              <a:rPr lang="en-US" sz="2000" b="0" strike="noStrike" spc="-1" dirty="0" err="1">
                <a:solidFill>
                  <a:srgbClr val="000000"/>
                </a:solidFill>
                <a:ea typeface="Calibri"/>
              </a:rPr>
              <a:t>loại</a:t>
            </a:r>
            <a:r>
              <a:rPr lang="en-US" sz="2000" b="0" strike="noStrike" spc="-1" dirty="0">
                <a:solidFill>
                  <a:srgbClr val="000000"/>
                </a:solidFill>
                <a:ea typeface="Calibri"/>
              </a:rPr>
              <a:t> </a:t>
            </a:r>
            <a:r>
              <a:rPr lang="en-US" sz="2000" b="0" strike="noStrike" spc="-1" dirty="0" err="1">
                <a:solidFill>
                  <a:srgbClr val="000000"/>
                </a:solidFill>
                <a:ea typeface="Calibri"/>
              </a:rPr>
              <a:t>giấy</a:t>
            </a:r>
            <a:r>
              <a:rPr lang="en-US" sz="2000" b="0" strike="noStrike" spc="-1" dirty="0">
                <a:solidFill>
                  <a:srgbClr val="000000"/>
                </a:solidFill>
                <a:ea typeface="Calibri"/>
              </a:rPr>
              <a:t> </a:t>
            </a:r>
            <a:r>
              <a:rPr lang="en-US" sz="2000" b="0" strike="noStrike" spc="-1" dirty="0" err="1">
                <a:solidFill>
                  <a:srgbClr val="000000"/>
                </a:solidFill>
                <a:ea typeface="Calibri"/>
              </a:rPr>
              <a:t>thu</a:t>
            </a:r>
            <a:r>
              <a:rPr lang="en-US" sz="2000" b="0" strike="noStrike" spc="-1" dirty="0">
                <a:solidFill>
                  <a:srgbClr val="000000"/>
                </a:solidFill>
                <a:ea typeface="Calibri"/>
              </a:rPr>
              <a:t> </a:t>
            </a:r>
            <a:r>
              <a:rPr lang="en-US" sz="2000" b="0" strike="noStrike" spc="-1" dirty="0" err="1">
                <a:solidFill>
                  <a:srgbClr val="000000"/>
                </a:solidFill>
                <a:ea typeface="Calibri"/>
              </a:rPr>
              <a:t>hồi</a:t>
            </a:r>
            <a:r>
              <a:rPr lang="en-US" sz="2000" b="0" strike="noStrike" spc="-1" dirty="0">
                <a:solidFill>
                  <a:srgbClr val="000000"/>
                </a:solidFill>
                <a:ea typeface="Calibri"/>
              </a:rPr>
              <a:t>;</a:t>
            </a:r>
            <a:endParaRPr lang="en-US" sz="2000" b="0" strike="noStrike" spc="-1" dirty="0">
              <a:solidFill>
                <a:srgbClr val="000000"/>
              </a:solidFill>
            </a:endParaRPr>
          </a:p>
          <a:p>
            <a:pPr marL="800100" lvl="1" indent="-342900" algn="just">
              <a:lnSpc>
                <a:spcPct val="150000"/>
              </a:lnSpc>
              <a:buClr>
                <a:srgbClr val="000000"/>
              </a:buClr>
              <a:buFont typeface="Wingdings" charset="2"/>
              <a:buChar char="Ø"/>
            </a:pPr>
            <a:r>
              <a:rPr lang="en-US" sz="2000" b="0" strike="noStrike" spc="-1" dirty="0" err="1">
                <a:solidFill>
                  <a:srgbClr val="000000"/>
                </a:solidFill>
                <a:ea typeface="Calibri"/>
              </a:rPr>
              <a:t>Việc</a:t>
            </a:r>
            <a:r>
              <a:rPr lang="en-US" sz="2000" b="0" strike="noStrike" spc="-1" dirty="0">
                <a:solidFill>
                  <a:srgbClr val="000000"/>
                </a:solidFill>
                <a:ea typeface="Calibri"/>
              </a:rPr>
              <a:t> </a:t>
            </a:r>
            <a:r>
              <a:rPr lang="en-US" sz="2000" b="0" strike="noStrike" spc="-1" dirty="0" err="1">
                <a:solidFill>
                  <a:srgbClr val="000000"/>
                </a:solidFill>
                <a:ea typeface="Calibri"/>
              </a:rPr>
              <a:t>thu</a:t>
            </a:r>
            <a:r>
              <a:rPr lang="en-US" sz="2000" b="0" strike="noStrike" spc="-1" dirty="0">
                <a:solidFill>
                  <a:srgbClr val="000000"/>
                </a:solidFill>
                <a:ea typeface="Calibri"/>
              </a:rPr>
              <a:t> </a:t>
            </a:r>
            <a:r>
              <a:rPr lang="en-US" sz="2000" b="0" strike="noStrike" spc="-1" dirty="0" err="1">
                <a:solidFill>
                  <a:srgbClr val="000000"/>
                </a:solidFill>
                <a:ea typeface="Calibri"/>
              </a:rPr>
              <a:t>gom</a:t>
            </a:r>
            <a:r>
              <a:rPr lang="en-US" sz="2000" b="0" strike="noStrike" spc="-1" dirty="0">
                <a:solidFill>
                  <a:srgbClr val="000000"/>
                </a:solidFill>
                <a:ea typeface="Calibri"/>
              </a:rPr>
              <a:t> </a:t>
            </a:r>
            <a:r>
              <a:rPr lang="en-US" sz="2000" b="0" strike="noStrike" spc="-1" dirty="0" err="1">
                <a:solidFill>
                  <a:srgbClr val="000000"/>
                </a:solidFill>
                <a:ea typeface="Calibri"/>
              </a:rPr>
              <a:t>ch</a:t>
            </a:r>
            <a:r>
              <a:rPr lang="vi-VN" sz="2000" b="0" strike="noStrike" spc="-1" dirty="0">
                <a:solidFill>
                  <a:srgbClr val="000000"/>
                </a:solidFill>
                <a:ea typeface="Calibri"/>
              </a:rPr>
              <a:t>ư</a:t>
            </a:r>
            <a:r>
              <a:rPr lang="en-US" sz="2000" b="0" strike="noStrike" spc="-1" dirty="0">
                <a:solidFill>
                  <a:srgbClr val="000000"/>
                </a:solidFill>
                <a:ea typeface="Calibri"/>
              </a:rPr>
              <a:t>a </a:t>
            </a:r>
            <a:r>
              <a:rPr lang="en-US" sz="2000" b="0" strike="noStrike" spc="-1" dirty="0" err="1">
                <a:solidFill>
                  <a:srgbClr val="000000"/>
                </a:solidFill>
                <a:ea typeface="Calibri"/>
              </a:rPr>
              <a:t>đ</a:t>
            </a:r>
            <a:r>
              <a:rPr lang="vi-VN" sz="2000" b="0" strike="noStrike" spc="-1" dirty="0">
                <a:solidFill>
                  <a:srgbClr val="000000"/>
                </a:solidFill>
                <a:ea typeface="Calibri"/>
              </a:rPr>
              <a:t>ư</a:t>
            </a:r>
            <a:r>
              <a:rPr lang="en-US" sz="2000" b="0" strike="noStrike" spc="-1" dirty="0" err="1">
                <a:solidFill>
                  <a:srgbClr val="000000"/>
                </a:solidFill>
                <a:ea typeface="Calibri"/>
              </a:rPr>
              <a:t>ợc</a:t>
            </a:r>
            <a:r>
              <a:rPr lang="en-US" sz="2000" b="0" strike="noStrike" spc="-1" dirty="0">
                <a:solidFill>
                  <a:srgbClr val="000000"/>
                </a:solidFill>
                <a:ea typeface="Calibri"/>
              </a:rPr>
              <a:t> </a:t>
            </a:r>
            <a:r>
              <a:rPr lang="en-US" sz="2000" b="0" strike="noStrike" spc="-1" dirty="0" err="1">
                <a:solidFill>
                  <a:srgbClr val="000000"/>
                </a:solidFill>
                <a:ea typeface="Calibri"/>
              </a:rPr>
              <a:t>tổ</a:t>
            </a:r>
            <a:r>
              <a:rPr lang="en-US" sz="2000" b="0" strike="noStrike" spc="-1" dirty="0">
                <a:solidFill>
                  <a:srgbClr val="000000"/>
                </a:solidFill>
                <a:ea typeface="Calibri"/>
              </a:rPr>
              <a:t> </a:t>
            </a:r>
            <a:r>
              <a:rPr lang="en-US" sz="2000" b="0" strike="noStrike" spc="-1" dirty="0" err="1">
                <a:solidFill>
                  <a:srgbClr val="000000"/>
                </a:solidFill>
                <a:ea typeface="Calibri"/>
              </a:rPr>
              <a:t>chức</a:t>
            </a:r>
            <a:r>
              <a:rPr lang="en-US" sz="2000" b="0" strike="noStrike" spc="-1" dirty="0">
                <a:solidFill>
                  <a:srgbClr val="000000"/>
                </a:solidFill>
                <a:ea typeface="Calibri"/>
              </a:rPr>
              <a:t> </a:t>
            </a:r>
            <a:r>
              <a:rPr lang="en-US" sz="2000" b="0" strike="noStrike" spc="-1" dirty="0" err="1">
                <a:solidFill>
                  <a:srgbClr val="000000"/>
                </a:solidFill>
                <a:ea typeface="Calibri"/>
              </a:rPr>
              <a:t>chặt</a:t>
            </a:r>
            <a:r>
              <a:rPr lang="en-US" sz="2000" b="0" strike="noStrike" spc="-1" dirty="0">
                <a:solidFill>
                  <a:srgbClr val="000000"/>
                </a:solidFill>
                <a:ea typeface="Calibri"/>
              </a:rPr>
              <a:t> </a:t>
            </a:r>
            <a:r>
              <a:rPr lang="en-US" sz="2000" b="0" strike="noStrike" spc="-1" dirty="0" err="1">
                <a:solidFill>
                  <a:srgbClr val="000000"/>
                </a:solidFill>
                <a:ea typeface="Calibri"/>
              </a:rPr>
              <a:t>chẽ</a:t>
            </a:r>
            <a:r>
              <a:rPr lang="en-US" sz="2000" b="0" strike="noStrike" spc="-1" dirty="0">
                <a:solidFill>
                  <a:srgbClr val="000000"/>
                </a:solidFill>
                <a:ea typeface="Calibri"/>
              </a:rPr>
              <a:t>, </a:t>
            </a:r>
            <a:r>
              <a:rPr lang="en-US" sz="2000" b="0" strike="noStrike" spc="-1" dirty="0" err="1">
                <a:solidFill>
                  <a:srgbClr val="000000"/>
                </a:solidFill>
                <a:ea typeface="Calibri"/>
              </a:rPr>
              <a:t>có</a:t>
            </a:r>
            <a:r>
              <a:rPr lang="en-US" sz="2000" b="0" strike="noStrike" spc="-1" dirty="0">
                <a:solidFill>
                  <a:srgbClr val="000000"/>
                </a:solidFill>
                <a:ea typeface="Calibri"/>
              </a:rPr>
              <a:t> </a:t>
            </a:r>
            <a:r>
              <a:rPr lang="en-US" sz="2000" b="0" strike="noStrike" spc="-1" dirty="0" err="1">
                <a:solidFill>
                  <a:srgbClr val="000000"/>
                </a:solidFill>
                <a:ea typeface="Calibri"/>
              </a:rPr>
              <a:t>hệ</a:t>
            </a:r>
            <a:r>
              <a:rPr lang="en-US" sz="2000" b="0" strike="noStrike" spc="-1" dirty="0">
                <a:solidFill>
                  <a:srgbClr val="000000"/>
                </a:solidFill>
                <a:ea typeface="Calibri"/>
              </a:rPr>
              <a:t> </a:t>
            </a:r>
            <a:r>
              <a:rPr lang="en-US" sz="2000" b="0" strike="noStrike" spc="-1" dirty="0" err="1">
                <a:solidFill>
                  <a:srgbClr val="000000"/>
                </a:solidFill>
                <a:ea typeface="Calibri"/>
              </a:rPr>
              <a:t>thống</a:t>
            </a:r>
            <a:r>
              <a:rPr lang="en-US" sz="2000" b="0" strike="noStrike" spc="-1" dirty="0">
                <a:solidFill>
                  <a:srgbClr val="000000"/>
                </a:solidFill>
                <a:ea typeface="Calibri"/>
              </a:rPr>
              <a:t> </a:t>
            </a:r>
            <a:r>
              <a:rPr lang="en-US" sz="2000" b="0" strike="noStrike" spc="-1" dirty="0" err="1">
                <a:solidFill>
                  <a:srgbClr val="000000"/>
                </a:solidFill>
                <a:ea typeface="Calibri"/>
              </a:rPr>
              <a:t>nên</a:t>
            </a:r>
            <a:r>
              <a:rPr lang="en-US" sz="2000" b="0" strike="noStrike" spc="-1" dirty="0">
                <a:solidFill>
                  <a:srgbClr val="000000"/>
                </a:solidFill>
                <a:ea typeface="Calibri"/>
              </a:rPr>
              <a:t> </a:t>
            </a:r>
            <a:r>
              <a:rPr lang="en-US" sz="2000" b="0" strike="noStrike" spc="-1" dirty="0" err="1">
                <a:solidFill>
                  <a:srgbClr val="000000"/>
                </a:solidFill>
                <a:ea typeface="Calibri"/>
              </a:rPr>
              <a:t>hiệu</a:t>
            </a:r>
            <a:r>
              <a:rPr lang="en-US" sz="2000" b="0" strike="noStrike" spc="-1" dirty="0">
                <a:solidFill>
                  <a:srgbClr val="000000"/>
                </a:solidFill>
                <a:ea typeface="Calibri"/>
              </a:rPr>
              <a:t> </a:t>
            </a:r>
            <a:r>
              <a:rPr lang="en-US" sz="2000" b="0" strike="noStrike" spc="-1" dirty="0" err="1">
                <a:solidFill>
                  <a:srgbClr val="000000"/>
                </a:solidFill>
                <a:ea typeface="Calibri"/>
              </a:rPr>
              <a:t>quả</a:t>
            </a:r>
            <a:r>
              <a:rPr lang="en-US" sz="2000" b="0" strike="noStrike" spc="-1" dirty="0">
                <a:solidFill>
                  <a:srgbClr val="000000"/>
                </a:solidFill>
                <a:ea typeface="Calibri"/>
              </a:rPr>
              <a:t> </a:t>
            </a:r>
            <a:r>
              <a:rPr lang="en-US" sz="2000" b="0" strike="noStrike" spc="-1" dirty="0" err="1">
                <a:solidFill>
                  <a:srgbClr val="000000"/>
                </a:solidFill>
                <a:ea typeface="Calibri"/>
              </a:rPr>
              <a:t>còn</a:t>
            </a:r>
            <a:r>
              <a:rPr lang="en-US" sz="2000" b="0" strike="noStrike" spc="-1" dirty="0">
                <a:solidFill>
                  <a:srgbClr val="000000"/>
                </a:solidFill>
                <a:ea typeface="Calibri"/>
              </a:rPr>
              <a:t> </a:t>
            </a:r>
            <a:r>
              <a:rPr lang="en-US" sz="2000" b="0" strike="noStrike" spc="-1" dirty="0" err="1">
                <a:solidFill>
                  <a:srgbClr val="000000"/>
                </a:solidFill>
                <a:ea typeface="Calibri"/>
              </a:rPr>
              <a:t>thấp</a:t>
            </a:r>
            <a:r>
              <a:rPr lang="en-US" sz="2000" b="0" strike="noStrike" spc="-1" dirty="0">
                <a:solidFill>
                  <a:srgbClr val="000000"/>
                </a:solidFill>
                <a:ea typeface="Calibri"/>
              </a:rPr>
              <a:t>, chi </a:t>
            </a:r>
            <a:r>
              <a:rPr lang="en-US" sz="2000" b="0" strike="noStrike" spc="-1" dirty="0" err="1">
                <a:solidFill>
                  <a:srgbClr val="000000"/>
                </a:solidFill>
                <a:ea typeface="Calibri"/>
              </a:rPr>
              <a:t>phí</a:t>
            </a:r>
            <a:r>
              <a:rPr lang="en-US" sz="2000" b="0" strike="noStrike" spc="-1" dirty="0">
                <a:solidFill>
                  <a:srgbClr val="000000"/>
                </a:solidFill>
                <a:ea typeface="Calibri"/>
              </a:rPr>
              <a:t> </a:t>
            </a:r>
            <a:r>
              <a:rPr lang="en-US" sz="2000" b="0" strike="noStrike" spc="-1" dirty="0" err="1">
                <a:solidFill>
                  <a:srgbClr val="000000"/>
                </a:solidFill>
                <a:ea typeface="Calibri"/>
              </a:rPr>
              <a:t>cao</a:t>
            </a:r>
            <a:r>
              <a:rPr lang="en-US" sz="2000" b="0" strike="noStrike" spc="-1" dirty="0">
                <a:solidFill>
                  <a:srgbClr val="000000"/>
                </a:solidFill>
                <a:ea typeface="Calibri"/>
              </a:rPr>
              <a:t>;</a:t>
            </a:r>
            <a:endParaRPr lang="en-US" sz="2000" b="0" strike="noStrike" spc="-1" dirty="0">
              <a:solidFill>
                <a:srgbClr val="000000"/>
              </a:solidFill>
            </a:endParaRPr>
          </a:p>
          <a:p>
            <a:pPr marL="800100" lvl="1" indent="-342900" algn="just">
              <a:lnSpc>
                <a:spcPct val="150000"/>
              </a:lnSpc>
              <a:buClr>
                <a:srgbClr val="000000"/>
              </a:buClr>
              <a:buFont typeface="Wingdings" charset="2"/>
              <a:buChar char="Ø"/>
            </a:pPr>
            <a:r>
              <a:rPr lang="en-US" sz="2000" b="0" strike="noStrike" spc="-1" dirty="0">
                <a:solidFill>
                  <a:srgbClr val="000000"/>
                </a:solidFill>
                <a:ea typeface="Calibri"/>
              </a:rPr>
              <a:t>L</a:t>
            </a:r>
            <a:r>
              <a:rPr lang="vi-VN" sz="2000" b="0" strike="noStrike" spc="-1" dirty="0">
                <a:solidFill>
                  <a:srgbClr val="000000"/>
                </a:solidFill>
                <a:ea typeface="Calibri"/>
              </a:rPr>
              <a:t>ư</a:t>
            </a:r>
            <a:r>
              <a:rPr lang="en-US" sz="2000" b="0" strike="noStrike" spc="-1" dirty="0" err="1">
                <a:solidFill>
                  <a:srgbClr val="000000"/>
                </a:solidFill>
                <a:ea typeface="Calibri"/>
              </a:rPr>
              <a:t>ợng</a:t>
            </a:r>
            <a:r>
              <a:rPr lang="en-US" sz="2000" b="0" strike="noStrike" spc="-1" dirty="0">
                <a:solidFill>
                  <a:srgbClr val="000000"/>
                </a:solidFill>
                <a:ea typeface="Calibri"/>
              </a:rPr>
              <a:t> </a:t>
            </a:r>
            <a:r>
              <a:rPr lang="en-US" sz="2000" b="0" strike="noStrike" spc="-1" dirty="0" err="1">
                <a:solidFill>
                  <a:srgbClr val="000000"/>
                </a:solidFill>
                <a:ea typeface="Calibri"/>
              </a:rPr>
              <a:t>thu</a:t>
            </a:r>
            <a:r>
              <a:rPr lang="en-US" sz="2000" b="0" strike="noStrike" spc="-1" dirty="0">
                <a:solidFill>
                  <a:srgbClr val="000000"/>
                </a:solidFill>
                <a:ea typeface="Calibri"/>
              </a:rPr>
              <a:t> </a:t>
            </a:r>
            <a:r>
              <a:rPr lang="en-US" sz="2000" b="0" strike="noStrike" spc="-1" dirty="0" err="1">
                <a:solidFill>
                  <a:srgbClr val="000000"/>
                </a:solidFill>
                <a:ea typeface="Calibri"/>
              </a:rPr>
              <a:t>gom</a:t>
            </a:r>
            <a:r>
              <a:rPr lang="en-US" sz="2000" b="0" strike="noStrike" spc="-1" dirty="0">
                <a:solidFill>
                  <a:srgbClr val="000000"/>
                </a:solidFill>
                <a:ea typeface="Calibri"/>
              </a:rPr>
              <a:t> </a:t>
            </a:r>
            <a:r>
              <a:rPr lang="en-US" sz="2000" b="0" strike="noStrike" spc="-1" dirty="0" err="1">
                <a:solidFill>
                  <a:srgbClr val="000000"/>
                </a:solidFill>
                <a:ea typeface="Calibri"/>
              </a:rPr>
              <a:t>chỉ</a:t>
            </a:r>
            <a:r>
              <a:rPr lang="en-US" sz="2000" b="0" strike="noStrike" spc="-1" dirty="0">
                <a:solidFill>
                  <a:srgbClr val="000000"/>
                </a:solidFill>
                <a:ea typeface="Calibri"/>
              </a:rPr>
              <a:t> </a:t>
            </a:r>
            <a:r>
              <a:rPr lang="en-US" sz="2000" b="0" strike="noStrike" spc="-1" dirty="0" err="1">
                <a:solidFill>
                  <a:srgbClr val="000000"/>
                </a:solidFill>
                <a:ea typeface="Calibri"/>
              </a:rPr>
              <a:t>đáp</a:t>
            </a:r>
            <a:r>
              <a:rPr lang="en-US" sz="2000" b="0" strike="noStrike" spc="-1" dirty="0">
                <a:solidFill>
                  <a:srgbClr val="000000"/>
                </a:solidFill>
                <a:ea typeface="Calibri"/>
              </a:rPr>
              <a:t> </a:t>
            </a:r>
            <a:r>
              <a:rPr lang="en-US" sz="2000" b="0" strike="noStrike" spc="-1" dirty="0" err="1">
                <a:solidFill>
                  <a:srgbClr val="000000"/>
                </a:solidFill>
                <a:ea typeface="Calibri"/>
              </a:rPr>
              <a:t>ứng</a:t>
            </a:r>
            <a:r>
              <a:rPr lang="en-US" sz="2000" b="0" strike="noStrike" spc="-1" dirty="0">
                <a:solidFill>
                  <a:srgbClr val="000000"/>
                </a:solidFill>
                <a:ea typeface="Calibri"/>
              </a:rPr>
              <a:t> </a:t>
            </a:r>
            <a:r>
              <a:rPr lang="en-US" sz="2000" b="0" strike="noStrike" spc="-1" dirty="0" err="1">
                <a:solidFill>
                  <a:srgbClr val="000000"/>
                </a:solidFill>
                <a:ea typeface="Calibri"/>
              </a:rPr>
              <a:t>chưa</a:t>
            </a:r>
            <a:r>
              <a:rPr lang="en-US" sz="2000" b="0" strike="noStrike" spc="-1" dirty="0">
                <a:solidFill>
                  <a:srgbClr val="000000"/>
                </a:solidFill>
                <a:ea typeface="Calibri"/>
              </a:rPr>
              <a:t> </a:t>
            </a:r>
            <a:r>
              <a:rPr lang="en-US" sz="2000" b="0" strike="noStrike" spc="-1" dirty="0" err="1">
                <a:solidFill>
                  <a:srgbClr val="000000"/>
                </a:solidFill>
                <a:ea typeface="Calibri"/>
              </a:rPr>
              <a:t>tới</a:t>
            </a:r>
            <a:r>
              <a:rPr lang="en-US" sz="2000" b="0" strike="noStrike" spc="-1" dirty="0">
                <a:solidFill>
                  <a:srgbClr val="000000"/>
                </a:solidFill>
                <a:ea typeface="Calibri"/>
              </a:rPr>
              <a:t> 50% </a:t>
            </a:r>
            <a:r>
              <a:rPr lang="en-US" sz="2000" b="0" strike="noStrike" spc="-1" dirty="0" err="1">
                <a:solidFill>
                  <a:srgbClr val="000000"/>
                </a:solidFill>
                <a:ea typeface="Calibri"/>
              </a:rPr>
              <a:t>nhu</a:t>
            </a:r>
            <a:r>
              <a:rPr lang="en-US" sz="2000" b="0" strike="noStrike" spc="-1" dirty="0">
                <a:solidFill>
                  <a:srgbClr val="000000"/>
                </a:solidFill>
                <a:ea typeface="Calibri"/>
              </a:rPr>
              <a:t> </a:t>
            </a:r>
            <a:r>
              <a:rPr lang="en-US" sz="2000" b="0" strike="noStrike" spc="-1" dirty="0" err="1">
                <a:solidFill>
                  <a:srgbClr val="000000"/>
                </a:solidFill>
                <a:ea typeface="Calibri"/>
              </a:rPr>
              <a:t>cầu</a:t>
            </a:r>
            <a:r>
              <a:rPr lang="en-US" sz="2000" b="0" strike="noStrike" spc="-1" dirty="0">
                <a:solidFill>
                  <a:srgbClr val="000000"/>
                </a:solidFill>
                <a:ea typeface="Calibri"/>
              </a:rPr>
              <a:t> </a:t>
            </a:r>
            <a:r>
              <a:rPr lang="en-US" sz="2000" b="0" strike="noStrike" spc="-1" dirty="0" err="1">
                <a:solidFill>
                  <a:srgbClr val="000000"/>
                </a:solidFill>
                <a:ea typeface="Calibri"/>
              </a:rPr>
              <a:t>sản</a:t>
            </a:r>
            <a:r>
              <a:rPr lang="en-US" sz="2000" b="0" strike="noStrike" spc="-1" dirty="0">
                <a:solidFill>
                  <a:srgbClr val="000000"/>
                </a:solidFill>
                <a:ea typeface="Calibri"/>
              </a:rPr>
              <a:t> </a:t>
            </a:r>
            <a:r>
              <a:rPr lang="en-US" sz="2000" b="0" strike="noStrike" spc="-1" dirty="0" err="1">
                <a:solidFill>
                  <a:srgbClr val="000000"/>
                </a:solidFill>
                <a:ea typeface="Calibri"/>
              </a:rPr>
              <a:t>xuất</a:t>
            </a:r>
            <a:r>
              <a:rPr lang="en-US" sz="2000" b="0" strike="noStrike" spc="-1" dirty="0">
                <a:solidFill>
                  <a:srgbClr val="000000"/>
                </a:solidFill>
                <a:ea typeface="Calibri"/>
              </a:rPr>
              <a:t> </a:t>
            </a:r>
            <a:r>
              <a:rPr lang="en-US" sz="2000" b="0" strike="noStrike" spc="-1" dirty="0" err="1">
                <a:solidFill>
                  <a:srgbClr val="000000"/>
                </a:solidFill>
                <a:ea typeface="Calibri"/>
              </a:rPr>
              <a:t>giấy</a:t>
            </a:r>
            <a:r>
              <a:rPr lang="en-US" sz="2000" b="0" strike="noStrike" spc="-1" dirty="0">
                <a:solidFill>
                  <a:srgbClr val="000000"/>
                </a:solidFill>
                <a:ea typeface="Calibri"/>
              </a:rPr>
              <a:t> </a:t>
            </a:r>
            <a:r>
              <a:rPr lang="en-US" sz="2000" b="0" strike="noStrike" spc="-1" dirty="0" err="1">
                <a:solidFill>
                  <a:srgbClr val="000000"/>
                </a:solidFill>
                <a:ea typeface="Calibri"/>
              </a:rPr>
              <a:t>tái</a:t>
            </a:r>
            <a:r>
              <a:rPr lang="en-US" sz="2000" b="0" strike="noStrike" spc="-1" dirty="0">
                <a:solidFill>
                  <a:srgbClr val="000000"/>
                </a:solidFill>
                <a:ea typeface="Calibri"/>
              </a:rPr>
              <a:t> </a:t>
            </a:r>
            <a:r>
              <a:rPr lang="en-US" sz="2000" b="0" strike="noStrike" spc="-1" dirty="0" err="1">
                <a:solidFill>
                  <a:srgbClr val="000000"/>
                </a:solidFill>
                <a:ea typeface="Calibri"/>
              </a:rPr>
              <a:t>chế</a:t>
            </a:r>
            <a:r>
              <a:rPr lang="en-US" sz="2000" b="0" strike="noStrike" spc="-1" dirty="0">
                <a:solidFill>
                  <a:srgbClr val="000000"/>
                </a:solidFill>
                <a:ea typeface="Calibri"/>
              </a:rPr>
              <a:t>.</a:t>
            </a:r>
            <a:endParaRPr lang="en-US" sz="2000" b="0" strike="noStrike" spc="-1" dirty="0">
              <a:solidFill>
                <a:srgbClr val="000000"/>
              </a:solidFill>
            </a:endParaRPr>
          </a:p>
        </p:txBody>
      </p:sp>
      <p:sp>
        <p:nvSpPr>
          <p:cNvPr id="4" name="Rectangle 3"/>
          <p:cNvSpPr/>
          <p:nvPr/>
        </p:nvSpPr>
        <p:spPr>
          <a:xfrm>
            <a:off x="800026" y="348728"/>
            <a:ext cx="7664400"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THỰC TRẠNG THU GOM GIẤY TRONG NƯỚC</a:t>
            </a:r>
          </a:p>
        </p:txBody>
      </p:sp>
    </p:spTree>
    <p:extLst>
      <p:ext uri="{BB962C8B-B14F-4D97-AF65-F5344CB8AC3E}">
        <p14:creationId xmlns:p14="http://schemas.microsoft.com/office/powerpoint/2010/main" val="19261154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4364947" y="6381720"/>
            <a:ext cx="509506"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C8B86CFF-226D-4BB0-9A54-9C3D8976E0CA}" type="slidenum">
              <a:rPr lang="es-ES" sz="1400" b="0" strike="noStrike" spc="-1">
                <a:solidFill>
                  <a:srgbClr val="000000"/>
                </a:solidFill>
                <a:latin typeface="Arial"/>
              </a:rPr>
              <a:t>25</a:t>
            </a:fld>
            <a:endParaRPr lang="en-US" sz="1400" b="0" strike="noStrike" spc="-1" dirty="0">
              <a:solidFill>
                <a:srgbClr val="000000"/>
              </a:solidFill>
              <a:latin typeface="Arial"/>
            </a:endParaRPr>
          </a:p>
        </p:txBody>
      </p:sp>
      <p:sp>
        <p:nvSpPr>
          <p:cNvPr id="215" name="CustomShape 2"/>
          <p:cNvSpPr/>
          <p:nvPr/>
        </p:nvSpPr>
        <p:spPr>
          <a:xfrm>
            <a:off x="1055596" y="2365412"/>
            <a:ext cx="7342093" cy="187041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3200" b="1" strike="noStrike" spc="-1" dirty="0" smtClean="0">
                <a:latin typeface="+mj-lt"/>
              </a:rPr>
              <a:t>SẢN XUẤT GIẤY TỪ NGUYÊN LIỆU TÁI CHẾ,</a:t>
            </a:r>
          </a:p>
          <a:p>
            <a:pPr algn="ctr"/>
            <a:r>
              <a:rPr lang="en-US" sz="3200" b="1" strike="noStrike" spc="-1" dirty="0" smtClean="0">
                <a:latin typeface="+mj-lt"/>
              </a:rPr>
              <a:t>NGÀNH CÔNG NGHIỆP XANH GÓP PHẦN BẢO VỆ MÔI TRƯỜNG</a:t>
            </a:r>
          </a:p>
        </p:txBody>
      </p:sp>
      <p:sp>
        <p:nvSpPr>
          <p:cNvPr id="2" name="Half Frame 1"/>
          <p:cNvSpPr/>
          <p:nvPr/>
        </p:nvSpPr>
        <p:spPr>
          <a:xfrm>
            <a:off x="995084" y="194055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6965577" y="330061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4041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CustomShape 1"/>
          <p:cNvSpPr/>
          <p:nvPr/>
        </p:nvSpPr>
        <p:spPr>
          <a:xfrm>
            <a:off x="2987640" y="6302520"/>
            <a:ext cx="213372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3CA53DB4-33DD-4460-9C50-A34E38813734}" type="slidenum">
              <a:rPr lang="es-ES" sz="1400" b="0" strike="noStrike" spc="-1">
                <a:solidFill>
                  <a:srgbClr val="000000"/>
                </a:solidFill>
                <a:latin typeface="Arial"/>
              </a:rPr>
              <a:t>26</a:t>
            </a:fld>
            <a:endParaRPr lang="en-US" sz="1400" b="0" strike="noStrike" spc="-1">
              <a:solidFill>
                <a:srgbClr val="000000"/>
              </a:solidFill>
              <a:latin typeface="Arial"/>
            </a:endParaRPr>
          </a:p>
        </p:txBody>
      </p:sp>
      <p:sp>
        <p:nvSpPr>
          <p:cNvPr id="846" name="CustomShape 2"/>
          <p:cNvSpPr/>
          <p:nvPr/>
        </p:nvSpPr>
        <p:spPr>
          <a:xfrm>
            <a:off x="539640" y="1542155"/>
            <a:ext cx="8209080" cy="4760365"/>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742950" lvl="1" indent="-285750" algn="just">
              <a:lnSpc>
                <a:spcPct val="150000"/>
              </a:lnSpc>
              <a:buClr>
                <a:srgbClr val="000000"/>
              </a:buClr>
              <a:buFont typeface="Wingdings" charset="2"/>
              <a:buChar char="ü"/>
            </a:pPr>
            <a:r>
              <a:rPr lang="en-US" b="0" strike="noStrike" spc="-1" dirty="0" err="1" smtClean="0">
                <a:solidFill>
                  <a:srgbClr val="000000"/>
                </a:solidFill>
                <a:ea typeface="Calibri"/>
              </a:rPr>
              <a:t>Tái</a:t>
            </a:r>
            <a:r>
              <a:rPr lang="en-US" b="0" strike="noStrike" spc="-1" dirty="0" smtClean="0">
                <a:solidFill>
                  <a:srgbClr val="000000"/>
                </a:solidFill>
                <a:ea typeface="Calibri"/>
              </a:rPr>
              <a:t> </a:t>
            </a:r>
            <a:r>
              <a:rPr lang="en-US" b="0" strike="noStrike" spc="-1" dirty="0" err="1">
                <a:solidFill>
                  <a:srgbClr val="000000"/>
                </a:solidFill>
                <a:ea typeface="Calibri"/>
              </a:rPr>
              <a:t>chế</a:t>
            </a:r>
            <a:r>
              <a:rPr lang="en-US" b="0" strike="noStrike" spc="-1" dirty="0">
                <a:solidFill>
                  <a:srgbClr val="000000"/>
                </a:solidFill>
                <a:ea typeface="Calibri"/>
              </a:rPr>
              <a:t> </a:t>
            </a:r>
            <a:r>
              <a:rPr lang="en-US" strike="noStrike" spc="-1" dirty="0">
                <a:solidFill>
                  <a:srgbClr val="000000"/>
                </a:solidFill>
                <a:ea typeface="Calibri"/>
              </a:rPr>
              <a:t>01 </a:t>
            </a:r>
            <a:r>
              <a:rPr lang="en-US" strike="noStrike" spc="-1" dirty="0" err="1">
                <a:solidFill>
                  <a:srgbClr val="000000"/>
                </a:solidFill>
                <a:ea typeface="Calibri"/>
              </a:rPr>
              <a:t>tấn</a:t>
            </a:r>
            <a:r>
              <a:rPr lang="en-US" strike="noStrike" spc="-1" dirty="0">
                <a:solidFill>
                  <a:srgbClr val="000000"/>
                </a:solidFill>
                <a:ea typeface="Calibri"/>
              </a:rPr>
              <a:t> </a:t>
            </a:r>
            <a:r>
              <a:rPr lang="en-US" strike="noStrike" spc="-1" dirty="0" err="1">
                <a:solidFill>
                  <a:srgbClr val="000000"/>
                </a:solidFill>
                <a:ea typeface="Calibri"/>
              </a:rPr>
              <a:t>giấy</a:t>
            </a:r>
            <a:r>
              <a:rPr lang="en-US" strike="noStrike" spc="-1" dirty="0">
                <a:solidFill>
                  <a:srgbClr val="000000"/>
                </a:solidFill>
                <a:ea typeface="Calibri"/>
              </a:rPr>
              <a:t> </a:t>
            </a:r>
            <a:r>
              <a:rPr lang="en-US" strike="noStrike" spc="-1" dirty="0" err="1">
                <a:solidFill>
                  <a:srgbClr val="000000"/>
                </a:solidFill>
                <a:ea typeface="Calibri"/>
              </a:rPr>
              <a:t>tiết</a:t>
            </a:r>
            <a:r>
              <a:rPr lang="en-US" strike="noStrike" spc="-1" dirty="0">
                <a:solidFill>
                  <a:srgbClr val="000000"/>
                </a:solidFill>
                <a:ea typeface="Calibri"/>
              </a:rPr>
              <a:t> </a:t>
            </a:r>
            <a:r>
              <a:rPr lang="en-US" strike="noStrike" spc="-1" dirty="0" err="1">
                <a:solidFill>
                  <a:srgbClr val="000000"/>
                </a:solidFill>
                <a:ea typeface="Calibri"/>
              </a:rPr>
              <a:t>kiệm</a:t>
            </a:r>
            <a:r>
              <a:rPr lang="en-US" strike="noStrike" spc="-1" dirty="0">
                <a:solidFill>
                  <a:srgbClr val="000000"/>
                </a:solidFill>
                <a:ea typeface="Calibri"/>
              </a:rPr>
              <a:t> </a:t>
            </a:r>
            <a:r>
              <a:rPr lang="en-US" strike="noStrike" spc="-1" dirty="0" err="1">
                <a:solidFill>
                  <a:srgbClr val="000000"/>
                </a:solidFill>
                <a:ea typeface="Calibri"/>
              </a:rPr>
              <a:t>đến</a:t>
            </a:r>
            <a:r>
              <a:rPr lang="en-US" strike="noStrike" spc="-1" dirty="0">
                <a:solidFill>
                  <a:srgbClr val="000000"/>
                </a:solidFill>
                <a:ea typeface="Calibri"/>
              </a:rPr>
              <a:t> 17 </a:t>
            </a:r>
            <a:r>
              <a:rPr lang="en-US" strike="noStrike" spc="-1" dirty="0" err="1">
                <a:solidFill>
                  <a:srgbClr val="000000"/>
                </a:solidFill>
                <a:ea typeface="Calibri"/>
              </a:rPr>
              <a:t>cây</a:t>
            </a:r>
            <a:r>
              <a:rPr lang="en-US" strike="noStrike" spc="-1" dirty="0">
                <a:solidFill>
                  <a:srgbClr val="000000"/>
                </a:solidFill>
                <a:ea typeface="Calibri"/>
              </a:rPr>
              <a:t> </a:t>
            </a:r>
            <a:r>
              <a:rPr lang="en-US" strike="noStrike" spc="-1" dirty="0" err="1">
                <a:solidFill>
                  <a:srgbClr val="000000"/>
                </a:solidFill>
                <a:ea typeface="Calibri"/>
              </a:rPr>
              <a:t>gỗ</a:t>
            </a:r>
            <a:r>
              <a:rPr lang="en-US" strike="noStrike" spc="-1" dirty="0">
                <a:solidFill>
                  <a:srgbClr val="000000"/>
                </a:solidFill>
                <a:ea typeface="Calibri"/>
              </a:rPr>
              <a:t> </a:t>
            </a:r>
            <a:r>
              <a:rPr lang="en-US" strike="noStrike" spc="-1" dirty="0" err="1">
                <a:solidFill>
                  <a:srgbClr val="000000"/>
                </a:solidFill>
                <a:ea typeface="Calibri"/>
              </a:rPr>
              <a:t>trưởng</a:t>
            </a:r>
            <a:r>
              <a:rPr lang="en-US" strike="noStrike" spc="-1" dirty="0">
                <a:solidFill>
                  <a:srgbClr val="000000"/>
                </a:solidFill>
                <a:ea typeface="Calibri"/>
              </a:rPr>
              <a:t> </a:t>
            </a:r>
            <a:r>
              <a:rPr lang="en-US" strike="noStrike" spc="-1" dirty="0" err="1">
                <a:solidFill>
                  <a:srgbClr val="000000"/>
                </a:solidFill>
                <a:ea typeface="Calibri"/>
              </a:rPr>
              <a:t>thành</a:t>
            </a:r>
            <a:r>
              <a:rPr lang="en-US" strike="noStrike" spc="-1" dirty="0">
                <a:solidFill>
                  <a:srgbClr val="000000"/>
                </a:solidFill>
                <a:ea typeface="Calibri"/>
              </a:rPr>
              <a:t>, 4.000kWh </a:t>
            </a:r>
            <a:r>
              <a:rPr lang="en-US" strike="noStrike" spc="-1" dirty="0" err="1">
                <a:solidFill>
                  <a:srgbClr val="000000"/>
                </a:solidFill>
                <a:ea typeface="Calibri"/>
              </a:rPr>
              <a:t>điện</a:t>
            </a:r>
            <a:r>
              <a:rPr lang="en-US" strike="noStrike" spc="-1" dirty="0">
                <a:solidFill>
                  <a:srgbClr val="000000"/>
                </a:solidFill>
                <a:ea typeface="Calibri"/>
              </a:rPr>
              <a:t>, 270 </a:t>
            </a:r>
            <a:r>
              <a:rPr lang="en-US" strike="noStrike" spc="-1" dirty="0" err="1">
                <a:solidFill>
                  <a:srgbClr val="000000"/>
                </a:solidFill>
                <a:ea typeface="Calibri"/>
              </a:rPr>
              <a:t>lít</a:t>
            </a:r>
            <a:r>
              <a:rPr lang="en-US" strike="noStrike" spc="-1" dirty="0">
                <a:solidFill>
                  <a:srgbClr val="000000"/>
                </a:solidFill>
                <a:ea typeface="Calibri"/>
              </a:rPr>
              <a:t> </a:t>
            </a:r>
            <a:r>
              <a:rPr lang="en-US" strike="noStrike" spc="-1" dirty="0" err="1">
                <a:solidFill>
                  <a:srgbClr val="000000"/>
                </a:solidFill>
                <a:ea typeface="Calibri"/>
              </a:rPr>
              <a:t>dầu</a:t>
            </a:r>
            <a:r>
              <a:rPr lang="en-US" strike="noStrike" spc="-1" dirty="0">
                <a:solidFill>
                  <a:srgbClr val="000000"/>
                </a:solidFill>
                <a:ea typeface="Calibri"/>
              </a:rPr>
              <a:t>, 26.000 </a:t>
            </a:r>
            <a:r>
              <a:rPr lang="en-US" strike="noStrike" spc="-1" dirty="0" err="1">
                <a:solidFill>
                  <a:srgbClr val="000000"/>
                </a:solidFill>
                <a:ea typeface="Calibri"/>
              </a:rPr>
              <a:t>lít</a:t>
            </a:r>
            <a:r>
              <a:rPr lang="en-US" strike="noStrike" spc="-1" dirty="0">
                <a:solidFill>
                  <a:srgbClr val="000000"/>
                </a:solidFill>
                <a:ea typeface="Calibri"/>
              </a:rPr>
              <a:t> </a:t>
            </a:r>
            <a:r>
              <a:rPr lang="en-US" strike="noStrike" spc="-1" dirty="0" err="1">
                <a:solidFill>
                  <a:srgbClr val="000000"/>
                </a:solidFill>
                <a:ea typeface="Calibri"/>
              </a:rPr>
              <a:t>nước</a:t>
            </a:r>
            <a:r>
              <a:rPr lang="en-US" strike="noStrike" spc="-1" dirty="0">
                <a:solidFill>
                  <a:srgbClr val="000000"/>
                </a:solidFill>
                <a:ea typeface="Calibri"/>
              </a:rPr>
              <a:t> </a:t>
            </a:r>
            <a:r>
              <a:rPr lang="en-US" strike="noStrike" spc="-1" dirty="0" err="1">
                <a:solidFill>
                  <a:srgbClr val="000000"/>
                </a:solidFill>
                <a:ea typeface="Calibri"/>
              </a:rPr>
              <a:t>và</a:t>
            </a:r>
            <a:r>
              <a:rPr lang="en-US" strike="noStrike" spc="-1" dirty="0">
                <a:solidFill>
                  <a:srgbClr val="000000"/>
                </a:solidFill>
                <a:ea typeface="Calibri"/>
              </a:rPr>
              <a:t> 3,5 m</a:t>
            </a:r>
            <a:r>
              <a:rPr lang="en-US" strike="noStrike" spc="-1" baseline="30000" dirty="0">
                <a:solidFill>
                  <a:srgbClr val="000000"/>
                </a:solidFill>
                <a:ea typeface="Calibri"/>
              </a:rPr>
              <a:t>3</a:t>
            </a:r>
            <a:r>
              <a:rPr lang="en-US" strike="noStrike" spc="-1" dirty="0">
                <a:solidFill>
                  <a:srgbClr val="000000"/>
                </a:solidFill>
                <a:ea typeface="Calibri"/>
              </a:rPr>
              <a:t> </a:t>
            </a:r>
            <a:r>
              <a:rPr lang="en-US" strike="noStrike" spc="-1" dirty="0" err="1">
                <a:solidFill>
                  <a:srgbClr val="000000"/>
                </a:solidFill>
                <a:ea typeface="Calibri"/>
              </a:rPr>
              <a:t>đất</a:t>
            </a:r>
            <a:r>
              <a:rPr lang="en-US" strike="noStrike" spc="-1" dirty="0">
                <a:solidFill>
                  <a:srgbClr val="000000"/>
                </a:solidFill>
                <a:ea typeface="Calibri"/>
              </a:rPr>
              <a:t> </a:t>
            </a:r>
            <a:r>
              <a:rPr lang="en-US" b="0" strike="noStrike" spc="-1" dirty="0" err="1">
                <a:solidFill>
                  <a:srgbClr val="000000"/>
                </a:solidFill>
                <a:ea typeface="Calibri"/>
              </a:rPr>
              <a:t>để</a:t>
            </a:r>
            <a:r>
              <a:rPr lang="en-US" b="0" strike="noStrike" spc="-1" dirty="0">
                <a:solidFill>
                  <a:srgbClr val="000000"/>
                </a:solidFill>
                <a:ea typeface="Calibri"/>
              </a:rPr>
              <a:t> </a:t>
            </a:r>
            <a:r>
              <a:rPr lang="en-US" b="0" strike="noStrike" spc="-1" dirty="0" err="1">
                <a:solidFill>
                  <a:srgbClr val="000000"/>
                </a:solidFill>
                <a:ea typeface="Calibri"/>
              </a:rPr>
              <a:t>chôn</a:t>
            </a:r>
            <a:r>
              <a:rPr lang="en-US" b="0" strike="noStrike" spc="-1" dirty="0">
                <a:solidFill>
                  <a:srgbClr val="000000"/>
                </a:solidFill>
                <a:ea typeface="Calibri"/>
              </a:rPr>
              <a:t> </a:t>
            </a:r>
            <a:r>
              <a:rPr lang="en-US" b="0" strike="noStrike" spc="-1" dirty="0" err="1" smtClean="0">
                <a:solidFill>
                  <a:srgbClr val="000000"/>
                </a:solidFill>
                <a:ea typeface="Calibri"/>
              </a:rPr>
              <a:t>lấp</a:t>
            </a:r>
            <a:r>
              <a:rPr lang="en-US" spc="-1" dirty="0">
                <a:solidFill>
                  <a:srgbClr val="000000"/>
                </a:solidFill>
                <a:ea typeface="Calibri"/>
              </a:rPr>
              <a:t>;</a:t>
            </a:r>
            <a:endParaRPr lang="en-US" b="0" strike="noStrike" spc="-1" dirty="0">
              <a:solidFill>
                <a:srgbClr val="000000"/>
              </a:solidFill>
            </a:endParaRPr>
          </a:p>
          <a:p>
            <a:pPr marL="742950" lvl="1" indent="-285750" algn="just">
              <a:lnSpc>
                <a:spcPct val="150000"/>
              </a:lnSpc>
              <a:buClr>
                <a:srgbClr val="000000"/>
              </a:buClr>
              <a:buFont typeface="Wingdings" charset="2"/>
              <a:buChar char="ü"/>
            </a:pPr>
            <a:r>
              <a:rPr lang="en-US" b="0" strike="noStrike" spc="-1" dirty="0" err="1">
                <a:solidFill>
                  <a:srgbClr val="000000"/>
                </a:solidFill>
                <a:ea typeface="Calibri"/>
              </a:rPr>
              <a:t>Đốt</a:t>
            </a:r>
            <a:r>
              <a:rPr lang="en-US" b="0" strike="noStrike" spc="-1" dirty="0">
                <a:solidFill>
                  <a:srgbClr val="000000"/>
                </a:solidFill>
                <a:ea typeface="Calibri"/>
              </a:rPr>
              <a:t> </a:t>
            </a:r>
            <a:r>
              <a:rPr lang="en-US" b="0" strike="noStrike" spc="-1" dirty="0" err="1">
                <a:solidFill>
                  <a:srgbClr val="000000"/>
                </a:solidFill>
                <a:ea typeface="Calibri"/>
              </a:rPr>
              <a:t>một</a:t>
            </a:r>
            <a:r>
              <a:rPr lang="en-US" b="0" strike="noStrike" spc="-1" dirty="0">
                <a:solidFill>
                  <a:srgbClr val="000000"/>
                </a:solidFill>
                <a:ea typeface="Calibri"/>
              </a:rPr>
              <a:t> </a:t>
            </a:r>
            <a:r>
              <a:rPr lang="en-US" b="0" strike="noStrike" spc="-1" dirty="0" err="1">
                <a:solidFill>
                  <a:srgbClr val="000000"/>
                </a:solidFill>
                <a:ea typeface="Calibri"/>
              </a:rPr>
              <a:t>lượng</a:t>
            </a:r>
            <a:r>
              <a:rPr lang="en-US" b="0" strike="noStrike" spc="-1" dirty="0">
                <a:solidFill>
                  <a:srgbClr val="000000"/>
                </a:solidFill>
                <a:ea typeface="Calibri"/>
              </a:rPr>
              <a:t> </a:t>
            </a:r>
            <a:r>
              <a:rPr lang="en-US" b="0" strike="noStrike" spc="-1" dirty="0" err="1">
                <a:solidFill>
                  <a:srgbClr val="000000"/>
                </a:solidFill>
                <a:ea typeface="Calibri"/>
              </a:rPr>
              <a:t>giấy</a:t>
            </a:r>
            <a:r>
              <a:rPr lang="en-US" b="0" strike="noStrike" spc="-1" dirty="0">
                <a:solidFill>
                  <a:srgbClr val="000000"/>
                </a:solidFill>
                <a:ea typeface="Calibri"/>
              </a:rPr>
              <a:t> </a:t>
            </a:r>
            <a:r>
              <a:rPr lang="en-US" b="0" strike="noStrike" spc="-1" dirty="0" err="1">
                <a:solidFill>
                  <a:srgbClr val="000000"/>
                </a:solidFill>
                <a:ea typeface="Calibri"/>
              </a:rPr>
              <a:t>tương</a:t>
            </a:r>
            <a:r>
              <a:rPr lang="en-US" b="0" strike="noStrike" spc="-1" dirty="0">
                <a:solidFill>
                  <a:srgbClr val="000000"/>
                </a:solidFill>
                <a:ea typeface="Calibri"/>
              </a:rPr>
              <a:t> </a:t>
            </a:r>
            <a:r>
              <a:rPr lang="en-US" b="0" strike="noStrike" spc="-1" dirty="0" err="1">
                <a:solidFill>
                  <a:srgbClr val="000000"/>
                </a:solidFill>
                <a:ea typeface="Calibri"/>
              </a:rPr>
              <a:t>đương</a:t>
            </a:r>
            <a:r>
              <a:rPr lang="en-US" b="0" strike="noStrike" spc="-1" dirty="0">
                <a:solidFill>
                  <a:srgbClr val="000000"/>
                </a:solidFill>
                <a:ea typeface="Calibri"/>
              </a:rPr>
              <a:t> 01 </a:t>
            </a:r>
            <a:r>
              <a:rPr lang="en-US" b="0" strike="noStrike" spc="-1" dirty="0" err="1">
                <a:solidFill>
                  <a:srgbClr val="000000"/>
                </a:solidFill>
                <a:ea typeface="Calibri"/>
              </a:rPr>
              <a:t>tấn</a:t>
            </a:r>
            <a:r>
              <a:rPr lang="en-US" b="0" strike="noStrike" spc="-1" dirty="0">
                <a:solidFill>
                  <a:srgbClr val="000000"/>
                </a:solidFill>
                <a:ea typeface="Calibri"/>
              </a:rPr>
              <a:t> </a:t>
            </a:r>
            <a:r>
              <a:rPr lang="en-US" b="0" strike="noStrike" spc="-1" dirty="0" err="1">
                <a:solidFill>
                  <a:srgbClr val="000000"/>
                </a:solidFill>
                <a:ea typeface="Calibri"/>
              </a:rPr>
              <a:t>sẽ</a:t>
            </a:r>
            <a:r>
              <a:rPr lang="en-US" b="0" strike="noStrike" spc="-1" dirty="0">
                <a:solidFill>
                  <a:srgbClr val="000000"/>
                </a:solidFill>
                <a:ea typeface="Calibri"/>
              </a:rPr>
              <a:t> </a:t>
            </a:r>
            <a:r>
              <a:rPr lang="en-US" b="0" strike="noStrike" spc="-1" dirty="0" err="1">
                <a:solidFill>
                  <a:srgbClr val="000000"/>
                </a:solidFill>
                <a:ea typeface="Calibri"/>
              </a:rPr>
              <a:t>tạo</a:t>
            </a:r>
            <a:r>
              <a:rPr lang="en-US" b="0" strike="noStrike" spc="-1" dirty="0">
                <a:solidFill>
                  <a:srgbClr val="000000"/>
                </a:solidFill>
                <a:ea typeface="Calibri"/>
              </a:rPr>
              <a:t> </a:t>
            </a:r>
            <a:r>
              <a:rPr lang="en-US" b="0" strike="noStrike" spc="-1" dirty="0" err="1">
                <a:solidFill>
                  <a:srgbClr val="000000"/>
                </a:solidFill>
                <a:ea typeface="Calibri"/>
              </a:rPr>
              <a:t>ra</a:t>
            </a:r>
            <a:r>
              <a:rPr lang="en-US" b="0" strike="noStrike" spc="-1" dirty="0">
                <a:solidFill>
                  <a:srgbClr val="000000"/>
                </a:solidFill>
                <a:ea typeface="Calibri"/>
              </a:rPr>
              <a:t> </a:t>
            </a:r>
            <a:r>
              <a:rPr lang="en-US" b="0" strike="noStrike" spc="-1" dirty="0" err="1">
                <a:solidFill>
                  <a:srgbClr val="000000"/>
                </a:solidFill>
                <a:ea typeface="Calibri"/>
              </a:rPr>
              <a:t>khoảng</a:t>
            </a:r>
            <a:r>
              <a:rPr lang="en-US" b="0" strike="noStrike" spc="-1" dirty="0">
                <a:solidFill>
                  <a:srgbClr val="000000"/>
                </a:solidFill>
                <a:ea typeface="Calibri"/>
              </a:rPr>
              <a:t> 750kg </a:t>
            </a:r>
            <a:r>
              <a:rPr lang="en-US" b="0" strike="noStrike" spc="-1" dirty="0" err="1">
                <a:solidFill>
                  <a:srgbClr val="000000"/>
                </a:solidFill>
                <a:ea typeface="Calibri"/>
              </a:rPr>
              <a:t>khí</a:t>
            </a:r>
            <a:r>
              <a:rPr lang="en-US" b="0" strike="noStrike" spc="-1" dirty="0">
                <a:solidFill>
                  <a:srgbClr val="000000"/>
                </a:solidFill>
                <a:ea typeface="Calibri"/>
              </a:rPr>
              <a:t> </a:t>
            </a:r>
            <a:r>
              <a:rPr lang="en-US" b="0" strike="noStrike" spc="-1" dirty="0" err="1">
                <a:solidFill>
                  <a:srgbClr val="000000"/>
                </a:solidFill>
                <a:ea typeface="Calibri"/>
              </a:rPr>
              <a:t>cacbon</a:t>
            </a:r>
            <a:r>
              <a:rPr lang="en-US" b="0" strike="noStrike" spc="-1" dirty="0">
                <a:solidFill>
                  <a:srgbClr val="000000"/>
                </a:solidFill>
                <a:ea typeface="Calibri"/>
              </a:rPr>
              <a:t> </a:t>
            </a:r>
            <a:r>
              <a:rPr lang="en-US" b="0" strike="noStrike" spc="-1" dirty="0" err="1" smtClean="0">
                <a:solidFill>
                  <a:srgbClr val="000000"/>
                </a:solidFill>
                <a:ea typeface="Calibri"/>
              </a:rPr>
              <a:t>đioxit</a:t>
            </a:r>
            <a:r>
              <a:rPr lang="en-US" spc="-1" dirty="0">
                <a:solidFill>
                  <a:srgbClr val="000000"/>
                </a:solidFill>
                <a:ea typeface="Calibri"/>
              </a:rPr>
              <a:t>;</a:t>
            </a:r>
            <a:endParaRPr lang="en-US" b="0" strike="noStrike" spc="-1" dirty="0">
              <a:solidFill>
                <a:srgbClr val="000000"/>
              </a:solidFill>
            </a:endParaRPr>
          </a:p>
          <a:p>
            <a:pPr marL="742950" lvl="1" indent="-285750" algn="just">
              <a:lnSpc>
                <a:spcPct val="150000"/>
              </a:lnSpc>
              <a:buClr>
                <a:srgbClr val="000000"/>
              </a:buClr>
              <a:buFont typeface="Wingdings" charset="2"/>
              <a:buChar char="ü"/>
            </a:pPr>
            <a:r>
              <a:rPr lang="en-US" b="0" strike="noStrike" spc="-1" dirty="0" err="1">
                <a:solidFill>
                  <a:srgbClr val="000000"/>
                </a:solidFill>
                <a:ea typeface="Calibri"/>
              </a:rPr>
              <a:t>Tái</a:t>
            </a:r>
            <a:r>
              <a:rPr lang="en-US" b="0" strike="noStrike" spc="-1" dirty="0">
                <a:solidFill>
                  <a:srgbClr val="000000"/>
                </a:solidFill>
                <a:ea typeface="Calibri"/>
              </a:rPr>
              <a:t> </a:t>
            </a:r>
            <a:r>
              <a:rPr lang="en-US" b="0" strike="noStrike" spc="-1" dirty="0" err="1">
                <a:solidFill>
                  <a:srgbClr val="000000"/>
                </a:solidFill>
                <a:ea typeface="Calibri"/>
              </a:rPr>
              <a:t>chế</a:t>
            </a:r>
            <a:r>
              <a:rPr lang="en-US" b="0" strike="noStrike" spc="-1" dirty="0">
                <a:solidFill>
                  <a:srgbClr val="000000"/>
                </a:solidFill>
                <a:ea typeface="Calibri"/>
              </a:rPr>
              <a:t> </a:t>
            </a:r>
            <a:r>
              <a:rPr lang="en-US" b="0" strike="noStrike" spc="-1" dirty="0" err="1">
                <a:solidFill>
                  <a:srgbClr val="000000"/>
                </a:solidFill>
                <a:ea typeface="Calibri"/>
              </a:rPr>
              <a:t>giấy</a:t>
            </a:r>
            <a:r>
              <a:rPr lang="en-US" b="0" strike="noStrike" spc="-1" dirty="0">
                <a:solidFill>
                  <a:srgbClr val="000000"/>
                </a:solidFill>
                <a:ea typeface="Calibri"/>
              </a:rPr>
              <a:t> </a:t>
            </a:r>
            <a:r>
              <a:rPr lang="en-US" b="0" strike="noStrike" spc="-1" dirty="0" err="1">
                <a:solidFill>
                  <a:srgbClr val="000000"/>
                </a:solidFill>
                <a:ea typeface="Calibri"/>
              </a:rPr>
              <a:t>tiết</a:t>
            </a:r>
            <a:r>
              <a:rPr lang="en-US" b="0" strike="noStrike" spc="-1" dirty="0">
                <a:solidFill>
                  <a:srgbClr val="000000"/>
                </a:solidFill>
                <a:ea typeface="Calibri"/>
              </a:rPr>
              <a:t> </a:t>
            </a:r>
            <a:r>
              <a:rPr lang="en-US" b="0" strike="noStrike" spc="-1" dirty="0" err="1">
                <a:solidFill>
                  <a:srgbClr val="000000"/>
                </a:solidFill>
                <a:ea typeface="Calibri"/>
              </a:rPr>
              <a:t>kiệm</a:t>
            </a:r>
            <a:r>
              <a:rPr lang="en-US" b="0" strike="noStrike" spc="-1" dirty="0">
                <a:solidFill>
                  <a:srgbClr val="000000"/>
                </a:solidFill>
                <a:ea typeface="Calibri"/>
              </a:rPr>
              <a:t> 65% </a:t>
            </a:r>
            <a:r>
              <a:rPr lang="en-US" b="0" strike="noStrike" spc="-1" dirty="0" err="1">
                <a:solidFill>
                  <a:srgbClr val="000000"/>
                </a:solidFill>
                <a:ea typeface="Calibri"/>
              </a:rPr>
              <a:t>điện</a:t>
            </a:r>
            <a:r>
              <a:rPr lang="en-US" b="0" strike="noStrike" spc="-1" dirty="0">
                <a:solidFill>
                  <a:srgbClr val="000000"/>
                </a:solidFill>
                <a:ea typeface="Calibri"/>
              </a:rPr>
              <a:t> </a:t>
            </a:r>
            <a:r>
              <a:rPr lang="en-US" b="0" strike="noStrike" spc="-1" dirty="0" err="1">
                <a:solidFill>
                  <a:srgbClr val="000000"/>
                </a:solidFill>
                <a:ea typeface="Calibri"/>
              </a:rPr>
              <a:t>năng</a:t>
            </a:r>
            <a:r>
              <a:rPr lang="en-US" b="0" strike="noStrike" spc="-1" dirty="0">
                <a:solidFill>
                  <a:srgbClr val="000000"/>
                </a:solidFill>
                <a:ea typeface="Calibri"/>
              </a:rPr>
              <a:t> </a:t>
            </a:r>
            <a:r>
              <a:rPr lang="en-US" b="0" strike="noStrike" spc="-1" dirty="0" err="1">
                <a:solidFill>
                  <a:srgbClr val="000000"/>
                </a:solidFill>
                <a:ea typeface="Calibri"/>
              </a:rPr>
              <a:t>cần</a:t>
            </a:r>
            <a:r>
              <a:rPr lang="en-US" b="0" strike="noStrike" spc="-1" dirty="0">
                <a:solidFill>
                  <a:srgbClr val="000000"/>
                </a:solidFill>
                <a:ea typeface="Calibri"/>
              </a:rPr>
              <a:t> </a:t>
            </a:r>
            <a:r>
              <a:rPr lang="en-US" b="0" strike="noStrike" spc="-1" dirty="0" err="1">
                <a:solidFill>
                  <a:srgbClr val="000000"/>
                </a:solidFill>
                <a:ea typeface="Calibri"/>
              </a:rPr>
              <a:t>sử</a:t>
            </a:r>
            <a:r>
              <a:rPr lang="en-US" b="0" strike="noStrike" spc="-1" dirty="0">
                <a:solidFill>
                  <a:srgbClr val="000000"/>
                </a:solidFill>
                <a:ea typeface="Calibri"/>
              </a:rPr>
              <a:t> </a:t>
            </a:r>
            <a:r>
              <a:rPr lang="en-US" b="0" strike="noStrike" spc="-1" dirty="0" err="1">
                <a:solidFill>
                  <a:srgbClr val="000000"/>
                </a:solidFill>
                <a:ea typeface="Calibri"/>
              </a:rPr>
              <a:t>dụng</a:t>
            </a:r>
            <a:r>
              <a:rPr lang="en-US" b="0" strike="noStrike" spc="-1" dirty="0">
                <a:solidFill>
                  <a:srgbClr val="000000"/>
                </a:solidFill>
                <a:ea typeface="Calibri"/>
              </a:rPr>
              <a:t> </a:t>
            </a:r>
            <a:r>
              <a:rPr lang="en-US" b="0" strike="noStrike" spc="-1" dirty="0" err="1">
                <a:solidFill>
                  <a:srgbClr val="000000"/>
                </a:solidFill>
                <a:ea typeface="Calibri"/>
              </a:rPr>
              <a:t>để</a:t>
            </a:r>
            <a:r>
              <a:rPr lang="en-US" b="0" strike="noStrike" spc="-1" dirty="0">
                <a:solidFill>
                  <a:srgbClr val="000000"/>
                </a:solidFill>
                <a:ea typeface="Calibri"/>
              </a:rPr>
              <a:t> </a:t>
            </a:r>
            <a:r>
              <a:rPr lang="en-US" b="0" strike="noStrike" spc="-1" dirty="0" err="1">
                <a:solidFill>
                  <a:srgbClr val="000000"/>
                </a:solidFill>
                <a:ea typeface="Calibri"/>
              </a:rPr>
              <a:t>sản</a:t>
            </a:r>
            <a:r>
              <a:rPr lang="en-US" b="0" strike="noStrike" spc="-1" dirty="0">
                <a:solidFill>
                  <a:srgbClr val="000000"/>
                </a:solidFill>
                <a:ea typeface="Calibri"/>
              </a:rPr>
              <a:t> </a:t>
            </a:r>
            <a:r>
              <a:rPr lang="en-US" b="0" strike="noStrike" spc="-1" dirty="0" err="1">
                <a:solidFill>
                  <a:srgbClr val="000000"/>
                </a:solidFill>
                <a:ea typeface="Calibri"/>
              </a:rPr>
              <a:t>xuất</a:t>
            </a:r>
            <a:r>
              <a:rPr lang="en-US" b="0" strike="noStrike" spc="-1" dirty="0">
                <a:solidFill>
                  <a:srgbClr val="000000"/>
                </a:solidFill>
                <a:ea typeface="Calibri"/>
              </a:rPr>
              <a:t> </a:t>
            </a:r>
            <a:r>
              <a:rPr lang="en-US" b="0" strike="noStrike" spc="-1" dirty="0" err="1">
                <a:solidFill>
                  <a:srgbClr val="000000"/>
                </a:solidFill>
                <a:ea typeface="Calibri"/>
              </a:rPr>
              <a:t>giấy</a:t>
            </a:r>
            <a:r>
              <a:rPr lang="en-US" b="0" strike="noStrike" spc="-1" dirty="0">
                <a:solidFill>
                  <a:srgbClr val="000000"/>
                </a:solidFill>
                <a:ea typeface="Calibri"/>
              </a:rPr>
              <a:t> </a:t>
            </a:r>
            <a:r>
              <a:rPr lang="en-US" b="0" strike="noStrike" spc="-1" dirty="0" err="1">
                <a:solidFill>
                  <a:srgbClr val="000000"/>
                </a:solidFill>
                <a:ea typeface="Calibri"/>
              </a:rPr>
              <a:t>mới</a:t>
            </a:r>
            <a:r>
              <a:rPr lang="en-US" b="0" strike="noStrike" spc="-1" dirty="0">
                <a:solidFill>
                  <a:srgbClr val="000000"/>
                </a:solidFill>
                <a:ea typeface="Calibri"/>
              </a:rPr>
              <a:t>, </a:t>
            </a:r>
            <a:r>
              <a:rPr lang="en-US" b="0" strike="noStrike" spc="-1" dirty="0" err="1">
                <a:solidFill>
                  <a:srgbClr val="000000"/>
                </a:solidFill>
                <a:ea typeface="Calibri"/>
              </a:rPr>
              <a:t>đồng</a:t>
            </a:r>
            <a:r>
              <a:rPr lang="en-US" b="0" strike="noStrike" spc="-1" dirty="0">
                <a:solidFill>
                  <a:srgbClr val="000000"/>
                </a:solidFill>
                <a:ea typeface="Calibri"/>
              </a:rPr>
              <a:t> </a:t>
            </a:r>
            <a:r>
              <a:rPr lang="en-US" b="0" strike="noStrike" spc="-1" dirty="0" err="1">
                <a:solidFill>
                  <a:srgbClr val="000000"/>
                </a:solidFill>
                <a:ea typeface="Calibri"/>
              </a:rPr>
              <a:t>thời</a:t>
            </a:r>
            <a:r>
              <a:rPr lang="en-US" b="0" strike="noStrike" spc="-1" dirty="0">
                <a:solidFill>
                  <a:srgbClr val="000000"/>
                </a:solidFill>
                <a:ea typeface="Calibri"/>
              </a:rPr>
              <a:t> </a:t>
            </a:r>
            <a:r>
              <a:rPr lang="en-US" b="0" strike="noStrike" spc="-1" dirty="0" err="1">
                <a:solidFill>
                  <a:srgbClr val="000000"/>
                </a:solidFill>
                <a:ea typeface="Calibri"/>
              </a:rPr>
              <a:t>giảm</a:t>
            </a:r>
            <a:r>
              <a:rPr lang="en-US" b="0" strike="noStrike" spc="-1" dirty="0">
                <a:solidFill>
                  <a:srgbClr val="000000"/>
                </a:solidFill>
                <a:ea typeface="Calibri"/>
              </a:rPr>
              <a:t> </a:t>
            </a:r>
            <a:r>
              <a:rPr lang="en-US" b="0" strike="noStrike" spc="-1" dirty="0" err="1">
                <a:solidFill>
                  <a:srgbClr val="000000"/>
                </a:solidFill>
                <a:ea typeface="Calibri"/>
              </a:rPr>
              <a:t>ô</a:t>
            </a:r>
            <a:r>
              <a:rPr lang="en-US" b="0" strike="noStrike" spc="-1" dirty="0">
                <a:solidFill>
                  <a:srgbClr val="000000"/>
                </a:solidFill>
                <a:ea typeface="Calibri"/>
              </a:rPr>
              <a:t> </a:t>
            </a:r>
            <a:r>
              <a:rPr lang="en-US" b="0" strike="noStrike" spc="-1" dirty="0" err="1">
                <a:solidFill>
                  <a:srgbClr val="000000"/>
                </a:solidFill>
                <a:ea typeface="Calibri"/>
              </a:rPr>
              <a:t>nhiễm</a:t>
            </a:r>
            <a:r>
              <a:rPr lang="en-US" b="0" strike="noStrike" spc="-1" dirty="0">
                <a:solidFill>
                  <a:srgbClr val="000000"/>
                </a:solidFill>
                <a:ea typeface="Calibri"/>
              </a:rPr>
              <a:t> </a:t>
            </a:r>
            <a:r>
              <a:rPr lang="en-US" b="0" strike="noStrike" spc="-1" dirty="0" err="1">
                <a:solidFill>
                  <a:srgbClr val="000000"/>
                </a:solidFill>
                <a:ea typeface="Calibri"/>
              </a:rPr>
              <a:t>nước</a:t>
            </a:r>
            <a:r>
              <a:rPr lang="en-US" b="0" strike="noStrike" spc="-1" dirty="0">
                <a:solidFill>
                  <a:srgbClr val="000000"/>
                </a:solidFill>
                <a:ea typeface="Calibri"/>
              </a:rPr>
              <a:t> </a:t>
            </a:r>
            <a:r>
              <a:rPr lang="en-US" b="0" strike="noStrike" spc="-1" dirty="0" err="1">
                <a:solidFill>
                  <a:srgbClr val="000000"/>
                </a:solidFill>
                <a:ea typeface="Calibri"/>
              </a:rPr>
              <a:t>đến</a:t>
            </a:r>
            <a:r>
              <a:rPr lang="en-US" b="0" strike="noStrike" spc="-1" dirty="0">
                <a:solidFill>
                  <a:srgbClr val="000000"/>
                </a:solidFill>
                <a:ea typeface="Calibri"/>
              </a:rPr>
              <a:t> 35% </a:t>
            </a:r>
            <a:r>
              <a:rPr lang="en-US" b="0" strike="noStrike" spc="-1" dirty="0" err="1">
                <a:solidFill>
                  <a:srgbClr val="000000"/>
                </a:solidFill>
                <a:ea typeface="Calibri"/>
              </a:rPr>
              <a:t>và</a:t>
            </a:r>
            <a:r>
              <a:rPr lang="en-US" b="0" strike="noStrike" spc="-1" dirty="0">
                <a:solidFill>
                  <a:srgbClr val="000000"/>
                </a:solidFill>
                <a:ea typeface="Calibri"/>
              </a:rPr>
              <a:t> </a:t>
            </a:r>
            <a:r>
              <a:rPr lang="en-US" b="0" strike="noStrike" spc="-1" dirty="0" err="1">
                <a:solidFill>
                  <a:srgbClr val="000000"/>
                </a:solidFill>
                <a:ea typeface="Calibri"/>
              </a:rPr>
              <a:t>giảm</a:t>
            </a:r>
            <a:r>
              <a:rPr lang="en-US" b="0" strike="noStrike" spc="-1" dirty="0">
                <a:solidFill>
                  <a:srgbClr val="000000"/>
                </a:solidFill>
                <a:ea typeface="Calibri"/>
              </a:rPr>
              <a:t> </a:t>
            </a:r>
            <a:r>
              <a:rPr lang="en-US" b="0" strike="noStrike" spc="-1" dirty="0" err="1">
                <a:solidFill>
                  <a:srgbClr val="000000"/>
                </a:solidFill>
                <a:ea typeface="Calibri"/>
              </a:rPr>
              <a:t>ô</a:t>
            </a:r>
            <a:r>
              <a:rPr lang="en-US" b="0" strike="noStrike" spc="-1" dirty="0">
                <a:solidFill>
                  <a:srgbClr val="000000"/>
                </a:solidFill>
                <a:ea typeface="Calibri"/>
              </a:rPr>
              <a:t> </a:t>
            </a:r>
            <a:r>
              <a:rPr lang="en-US" b="0" strike="noStrike" spc="-1" dirty="0" err="1">
                <a:solidFill>
                  <a:srgbClr val="000000"/>
                </a:solidFill>
                <a:ea typeface="Calibri"/>
              </a:rPr>
              <a:t>nhiễm</a:t>
            </a:r>
            <a:r>
              <a:rPr lang="en-US" b="0" strike="noStrike" spc="-1" dirty="0">
                <a:solidFill>
                  <a:srgbClr val="000000"/>
                </a:solidFill>
                <a:ea typeface="Calibri"/>
              </a:rPr>
              <a:t> </a:t>
            </a:r>
            <a:r>
              <a:rPr lang="en-US" b="0" strike="noStrike" spc="-1" dirty="0" err="1">
                <a:solidFill>
                  <a:srgbClr val="000000"/>
                </a:solidFill>
                <a:ea typeface="Calibri"/>
              </a:rPr>
              <a:t>không</a:t>
            </a:r>
            <a:r>
              <a:rPr lang="en-US" b="0" strike="noStrike" spc="-1" dirty="0">
                <a:solidFill>
                  <a:srgbClr val="000000"/>
                </a:solidFill>
                <a:ea typeface="Calibri"/>
              </a:rPr>
              <a:t> </a:t>
            </a:r>
            <a:r>
              <a:rPr lang="en-US" b="0" strike="noStrike" spc="-1" dirty="0" err="1">
                <a:solidFill>
                  <a:srgbClr val="000000"/>
                </a:solidFill>
                <a:ea typeface="Calibri"/>
              </a:rPr>
              <a:t>khí</a:t>
            </a:r>
            <a:r>
              <a:rPr lang="en-US" b="0" strike="noStrike" spc="-1" dirty="0">
                <a:solidFill>
                  <a:srgbClr val="000000"/>
                </a:solidFill>
                <a:ea typeface="Calibri"/>
              </a:rPr>
              <a:t> </a:t>
            </a:r>
            <a:r>
              <a:rPr lang="en-US" b="0" strike="noStrike" spc="-1" dirty="0" err="1">
                <a:solidFill>
                  <a:srgbClr val="000000"/>
                </a:solidFill>
                <a:ea typeface="Calibri"/>
              </a:rPr>
              <a:t>đến</a:t>
            </a:r>
            <a:r>
              <a:rPr lang="en-US" b="0" strike="noStrike" spc="-1" dirty="0">
                <a:solidFill>
                  <a:srgbClr val="000000"/>
                </a:solidFill>
                <a:ea typeface="Calibri"/>
              </a:rPr>
              <a:t> 74</a:t>
            </a:r>
            <a:r>
              <a:rPr lang="en-US" b="0" strike="noStrike" spc="-1" dirty="0" smtClean="0">
                <a:solidFill>
                  <a:srgbClr val="000000"/>
                </a:solidFill>
                <a:ea typeface="Calibri"/>
              </a:rPr>
              <a:t>%;</a:t>
            </a:r>
            <a:endParaRPr lang="en-US" b="0" strike="noStrike" spc="-1" dirty="0">
              <a:solidFill>
                <a:srgbClr val="000000"/>
              </a:solidFill>
            </a:endParaRPr>
          </a:p>
          <a:p>
            <a:pPr marL="742950" lvl="1" indent="-285750" algn="just">
              <a:lnSpc>
                <a:spcPct val="150000"/>
              </a:lnSpc>
              <a:buClr>
                <a:srgbClr val="000000"/>
              </a:buClr>
              <a:buFont typeface="Wingdings" charset="2"/>
              <a:buChar char="ü"/>
            </a:pPr>
            <a:r>
              <a:rPr lang="en-US" b="0" strike="noStrike" spc="-1" dirty="0" err="1">
                <a:solidFill>
                  <a:srgbClr val="000000"/>
                </a:solidFill>
                <a:ea typeface="Calibri"/>
              </a:rPr>
              <a:t>Tái</a:t>
            </a:r>
            <a:r>
              <a:rPr lang="en-US" b="0" strike="noStrike" spc="-1" dirty="0">
                <a:solidFill>
                  <a:srgbClr val="000000"/>
                </a:solidFill>
                <a:ea typeface="Calibri"/>
              </a:rPr>
              <a:t> </a:t>
            </a:r>
            <a:r>
              <a:rPr lang="en-US" b="0" strike="noStrike" spc="-1" dirty="0" err="1">
                <a:solidFill>
                  <a:srgbClr val="000000"/>
                </a:solidFill>
                <a:ea typeface="Calibri"/>
              </a:rPr>
              <a:t>chế</a:t>
            </a:r>
            <a:r>
              <a:rPr lang="en-US" b="0" strike="noStrike" spc="-1" dirty="0">
                <a:solidFill>
                  <a:srgbClr val="000000"/>
                </a:solidFill>
                <a:ea typeface="Calibri"/>
              </a:rPr>
              <a:t> </a:t>
            </a:r>
            <a:r>
              <a:rPr lang="en-US" b="0" strike="noStrike" spc="-1" dirty="0" err="1">
                <a:solidFill>
                  <a:srgbClr val="000000"/>
                </a:solidFill>
                <a:ea typeface="Calibri"/>
              </a:rPr>
              <a:t>giấy</a:t>
            </a:r>
            <a:r>
              <a:rPr lang="en-US" b="0" strike="noStrike" spc="-1" dirty="0">
                <a:solidFill>
                  <a:srgbClr val="000000"/>
                </a:solidFill>
                <a:ea typeface="Calibri"/>
              </a:rPr>
              <a:t> </a:t>
            </a:r>
            <a:r>
              <a:rPr lang="en-US" b="0" strike="noStrike" spc="-1" dirty="0" err="1">
                <a:solidFill>
                  <a:srgbClr val="000000"/>
                </a:solidFill>
                <a:ea typeface="Calibri"/>
              </a:rPr>
              <a:t>bìa</a:t>
            </a:r>
            <a:r>
              <a:rPr lang="en-US" b="0" strike="noStrike" spc="-1" dirty="0">
                <a:solidFill>
                  <a:srgbClr val="000000"/>
                </a:solidFill>
                <a:ea typeface="Calibri"/>
              </a:rPr>
              <a:t> </a:t>
            </a:r>
            <a:r>
              <a:rPr lang="en-US" b="0" strike="noStrike" spc="-1" dirty="0" err="1">
                <a:solidFill>
                  <a:srgbClr val="000000"/>
                </a:solidFill>
                <a:ea typeface="Calibri"/>
              </a:rPr>
              <a:t>chỉ</a:t>
            </a:r>
            <a:r>
              <a:rPr lang="en-US" b="0" strike="noStrike" spc="-1" dirty="0">
                <a:solidFill>
                  <a:srgbClr val="000000"/>
                </a:solidFill>
                <a:ea typeface="Calibri"/>
              </a:rPr>
              <a:t> </a:t>
            </a:r>
            <a:r>
              <a:rPr lang="en-US" b="0" strike="noStrike" spc="-1" dirty="0" err="1">
                <a:solidFill>
                  <a:srgbClr val="000000"/>
                </a:solidFill>
                <a:ea typeface="Calibri"/>
              </a:rPr>
              <a:t>dùng</a:t>
            </a:r>
            <a:r>
              <a:rPr lang="en-US" b="0" strike="noStrike" spc="-1" dirty="0">
                <a:solidFill>
                  <a:srgbClr val="000000"/>
                </a:solidFill>
                <a:ea typeface="Calibri"/>
              </a:rPr>
              <a:t> </a:t>
            </a:r>
            <a:r>
              <a:rPr lang="en-US" b="0" strike="noStrike" spc="-1" dirty="0" err="1">
                <a:solidFill>
                  <a:srgbClr val="000000"/>
                </a:solidFill>
                <a:ea typeface="Calibri"/>
              </a:rPr>
              <a:t>khoảng</a:t>
            </a:r>
            <a:r>
              <a:rPr lang="en-US" b="0" strike="noStrike" spc="-1" dirty="0">
                <a:solidFill>
                  <a:srgbClr val="000000"/>
                </a:solidFill>
                <a:ea typeface="Calibri"/>
              </a:rPr>
              <a:t> 75% </a:t>
            </a:r>
            <a:r>
              <a:rPr lang="en-US" b="0" strike="noStrike" spc="-1" dirty="0" err="1">
                <a:solidFill>
                  <a:srgbClr val="000000"/>
                </a:solidFill>
                <a:ea typeface="Calibri"/>
              </a:rPr>
              <a:t>điện</a:t>
            </a:r>
            <a:r>
              <a:rPr lang="en-US" b="0" strike="noStrike" spc="-1" dirty="0">
                <a:solidFill>
                  <a:srgbClr val="000000"/>
                </a:solidFill>
                <a:ea typeface="Calibri"/>
              </a:rPr>
              <a:t> </a:t>
            </a:r>
            <a:r>
              <a:rPr lang="en-US" b="0" strike="noStrike" spc="-1" dirty="0" err="1">
                <a:solidFill>
                  <a:srgbClr val="000000"/>
                </a:solidFill>
                <a:ea typeface="Calibri"/>
              </a:rPr>
              <a:t>năng</a:t>
            </a:r>
            <a:r>
              <a:rPr lang="en-US" b="0" strike="noStrike" spc="-1" dirty="0">
                <a:solidFill>
                  <a:srgbClr val="000000"/>
                </a:solidFill>
                <a:ea typeface="Calibri"/>
              </a:rPr>
              <a:t> </a:t>
            </a:r>
            <a:r>
              <a:rPr lang="en-US" b="0" strike="noStrike" spc="-1" dirty="0" err="1">
                <a:solidFill>
                  <a:srgbClr val="000000"/>
                </a:solidFill>
                <a:ea typeface="Calibri"/>
              </a:rPr>
              <a:t>dùng</a:t>
            </a:r>
            <a:r>
              <a:rPr lang="en-US" b="0" strike="noStrike" spc="-1" dirty="0">
                <a:solidFill>
                  <a:srgbClr val="000000"/>
                </a:solidFill>
                <a:ea typeface="Calibri"/>
              </a:rPr>
              <a:t> </a:t>
            </a:r>
            <a:r>
              <a:rPr lang="en-US" b="0" strike="noStrike" spc="-1" dirty="0" err="1">
                <a:solidFill>
                  <a:srgbClr val="000000"/>
                </a:solidFill>
                <a:ea typeface="Calibri"/>
              </a:rPr>
              <a:t>để</a:t>
            </a:r>
            <a:r>
              <a:rPr lang="en-US" b="0" strike="noStrike" spc="-1" dirty="0">
                <a:solidFill>
                  <a:srgbClr val="000000"/>
                </a:solidFill>
                <a:ea typeface="Calibri"/>
              </a:rPr>
              <a:t> </a:t>
            </a:r>
            <a:r>
              <a:rPr lang="en-US" b="0" strike="noStrike" spc="-1" dirty="0" err="1">
                <a:solidFill>
                  <a:srgbClr val="000000"/>
                </a:solidFill>
                <a:ea typeface="Calibri"/>
              </a:rPr>
              <a:t>sản</a:t>
            </a:r>
            <a:r>
              <a:rPr lang="en-US" b="0" strike="noStrike" spc="-1" dirty="0">
                <a:solidFill>
                  <a:srgbClr val="000000"/>
                </a:solidFill>
                <a:ea typeface="Calibri"/>
              </a:rPr>
              <a:t> </a:t>
            </a:r>
            <a:r>
              <a:rPr lang="en-US" b="0" strike="noStrike" spc="-1" dirty="0" err="1">
                <a:solidFill>
                  <a:srgbClr val="000000"/>
                </a:solidFill>
                <a:ea typeface="Calibri"/>
              </a:rPr>
              <a:t>xuất</a:t>
            </a:r>
            <a:r>
              <a:rPr lang="en-US" b="0" strike="noStrike" spc="-1" dirty="0">
                <a:solidFill>
                  <a:srgbClr val="000000"/>
                </a:solidFill>
                <a:ea typeface="Calibri"/>
              </a:rPr>
              <a:t> </a:t>
            </a:r>
            <a:r>
              <a:rPr lang="en-US" b="0" strike="noStrike" spc="-1" dirty="0" err="1" smtClean="0">
                <a:solidFill>
                  <a:srgbClr val="000000"/>
                </a:solidFill>
                <a:ea typeface="Calibri"/>
              </a:rPr>
              <a:t>mới</a:t>
            </a:r>
            <a:r>
              <a:rPr lang="en-US" spc="-1" dirty="0">
                <a:solidFill>
                  <a:srgbClr val="000000"/>
                </a:solidFill>
                <a:ea typeface="Calibri"/>
              </a:rPr>
              <a:t>;</a:t>
            </a:r>
            <a:endParaRPr lang="en-US" b="0" strike="noStrike" spc="-1" dirty="0">
              <a:solidFill>
                <a:srgbClr val="000000"/>
              </a:solidFill>
            </a:endParaRPr>
          </a:p>
          <a:p>
            <a:pPr marL="742950" lvl="1" indent="-285750" algn="just">
              <a:lnSpc>
                <a:spcPct val="150000"/>
              </a:lnSpc>
              <a:buClr>
                <a:srgbClr val="000000"/>
              </a:buClr>
              <a:buFont typeface="Wingdings" charset="2"/>
              <a:buChar char="ü"/>
            </a:pPr>
            <a:r>
              <a:rPr lang="en-US" b="0" strike="noStrike" spc="-1" dirty="0" err="1">
                <a:solidFill>
                  <a:srgbClr val="000000"/>
                </a:solidFill>
                <a:ea typeface="Arial"/>
              </a:rPr>
              <a:t>Hoạt</a:t>
            </a:r>
            <a:r>
              <a:rPr lang="en-US" b="0" strike="noStrike" spc="-1" dirty="0">
                <a:solidFill>
                  <a:srgbClr val="000000"/>
                </a:solidFill>
                <a:ea typeface="Arial"/>
              </a:rPr>
              <a:t> </a:t>
            </a:r>
            <a:r>
              <a:rPr lang="en-US" b="0" strike="noStrike" spc="-1" dirty="0" err="1">
                <a:solidFill>
                  <a:srgbClr val="000000"/>
                </a:solidFill>
                <a:ea typeface="Arial"/>
              </a:rPr>
              <a:t>động</a:t>
            </a:r>
            <a:r>
              <a:rPr lang="en-US" b="0" strike="noStrike" spc="-1" dirty="0">
                <a:solidFill>
                  <a:srgbClr val="000000"/>
                </a:solidFill>
                <a:ea typeface="Arial"/>
              </a:rPr>
              <a:t> </a:t>
            </a:r>
            <a:r>
              <a:rPr lang="en-US" b="0" strike="noStrike" spc="-1" dirty="0" err="1">
                <a:solidFill>
                  <a:srgbClr val="000000"/>
                </a:solidFill>
                <a:ea typeface="Arial"/>
              </a:rPr>
              <a:t>tái</a:t>
            </a:r>
            <a:r>
              <a:rPr lang="en-US" b="0" strike="noStrike" spc="-1" dirty="0">
                <a:solidFill>
                  <a:srgbClr val="000000"/>
                </a:solidFill>
                <a:ea typeface="Arial"/>
              </a:rPr>
              <a:t> </a:t>
            </a:r>
            <a:r>
              <a:rPr lang="en-US" b="0" strike="noStrike" spc="-1" dirty="0" err="1">
                <a:solidFill>
                  <a:srgbClr val="000000"/>
                </a:solidFill>
                <a:ea typeface="Arial"/>
              </a:rPr>
              <a:t>chế</a:t>
            </a:r>
            <a:r>
              <a:rPr lang="en-US" b="0" strike="noStrike" spc="-1" dirty="0">
                <a:solidFill>
                  <a:srgbClr val="000000"/>
                </a:solidFill>
                <a:ea typeface="Arial"/>
              </a:rPr>
              <a:t> </a:t>
            </a:r>
            <a:r>
              <a:rPr lang="en-US" b="0" strike="noStrike" spc="-1" dirty="0" err="1">
                <a:solidFill>
                  <a:srgbClr val="000000"/>
                </a:solidFill>
                <a:ea typeface="Arial"/>
              </a:rPr>
              <a:t>trở</a:t>
            </a:r>
            <a:r>
              <a:rPr lang="en-US" b="0" strike="noStrike" spc="-1" dirty="0">
                <a:solidFill>
                  <a:srgbClr val="000000"/>
                </a:solidFill>
                <a:ea typeface="Arial"/>
              </a:rPr>
              <a:t> </a:t>
            </a:r>
            <a:r>
              <a:rPr lang="en-US" b="0" strike="noStrike" spc="-1" dirty="0" err="1">
                <a:solidFill>
                  <a:srgbClr val="000000"/>
                </a:solidFill>
                <a:ea typeface="Arial"/>
              </a:rPr>
              <a:t>thành</a:t>
            </a:r>
            <a:r>
              <a:rPr lang="en-US" b="0" strike="noStrike" spc="-1" dirty="0">
                <a:solidFill>
                  <a:srgbClr val="000000"/>
                </a:solidFill>
                <a:ea typeface="Arial"/>
              </a:rPr>
              <a:t> </a:t>
            </a:r>
            <a:r>
              <a:rPr lang="en-US" b="0" strike="noStrike" spc="-1" dirty="0" err="1">
                <a:solidFill>
                  <a:srgbClr val="000000"/>
                </a:solidFill>
                <a:ea typeface="Arial"/>
              </a:rPr>
              <a:t>hoạt</a:t>
            </a:r>
            <a:r>
              <a:rPr lang="en-US" b="0" strike="noStrike" spc="-1" dirty="0">
                <a:solidFill>
                  <a:srgbClr val="000000"/>
                </a:solidFill>
                <a:ea typeface="Arial"/>
              </a:rPr>
              <a:t> </a:t>
            </a:r>
            <a:r>
              <a:rPr lang="en-US" b="0" strike="noStrike" spc="-1" dirty="0" err="1">
                <a:solidFill>
                  <a:srgbClr val="000000"/>
                </a:solidFill>
                <a:ea typeface="Arial"/>
              </a:rPr>
              <a:t>động</a:t>
            </a:r>
            <a:r>
              <a:rPr lang="en-US" b="0" strike="noStrike" spc="-1" dirty="0">
                <a:solidFill>
                  <a:srgbClr val="000000"/>
                </a:solidFill>
                <a:ea typeface="Arial"/>
              </a:rPr>
              <a:t> </a:t>
            </a:r>
            <a:r>
              <a:rPr lang="en-US" b="0" strike="noStrike" spc="-1" dirty="0" err="1">
                <a:solidFill>
                  <a:srgbClr val="000000"/>
                </a:solidFill>
                <a:ea typeface="Arial"/>
              </a:rPr>
              <a:t>kinh</a:t>
            </a:r>
            <a:r>
              <a:rPr lang="en-US" b="0" strike="noStrike" spc="-1" dirty="0">
                <a:solidFill>
                  <a:srgbClr val="000000"/>
                </a:solidFill>
                <a:ea typeface="Arial"/>
              </a:rPr>
              <a:t> </a:t>
            </a:r>
            <a:r>
              <a:rPr lang="en-US" b="0" strike="noStrike" spc="-1" dirty="0" err="1">
                <a:solidFill>
                  <a:srgbClr val="000000"/>
                </a:solidFill>
                <a:ea typeface="Arial"/>
              </a:rPr>
              <a:t>doanh</a:t>
            </a:r>
            <a:r>
              <a:rPr lang="en-US" b="0" strike="noStrike" spc="-1" dirty="0">
                <a:solidFill>
                  <a:srgbClr val="000000"/>
                </a:solidFill>
                <a:ea typeface="Arial"/>
              </a:rPr>
              <a:t> </a:t>
            </a:r>
            <a:r>
              <a:rPr lang="en-US" b="0" strike="noStrike" spc="-1" dirty="0" err="1">
                <a:solidFill>
                  <a:srgbClr val="000000"/>
                </a:solidFill>
                <a:ea typeface="Arial"/>
              </a:rPr>
              <a:t>từ</a:t>
            </a:r>
            <a:r>
              <a:rPr lang="en-US" b="0" strike="noStrike" spc="-1" dirty="0">
                <a:solidFill>
                  <a:srgbClr val="000000"/>
                </a:solidFill>
                <a:ea typeface="Arial"/>
              </a:rPr>
              <a:t> </a:t>
            </a:r>
            <a:r>
              <a:rPr lang="en-US" b="0" strike="noStrike" spc="-1" dirty="0" err="1">
                <a:solidFill>
                  <a:srgbClr val="000000"/>
                </a:solidFill>
                <a:ea typeface="Arial"/>
              </a:rPr>
              <a:t>khâu</a:t>
            </a:r>
            <a:r>
              <a:rPr lang="en-US" b="0" strike="noStrike" spc="-1" dirty="0">
                <a:solidFill>
                  <a:srgbClr val="000000"/>
                </a:solidFill>
                <a:ea typeface="Arial"/>
              </a:rPr>
              <a:t> </a:t>
            </a:r>
            <a:r>
              <a:rPr lang="en-US" b="0" strike="noStrike" spc="-1" dirty="0" err="1">
                <a:solidFill>
                  <a:srgbClr val="000000"/>
                </a:solidFill>
                <a:ea typeface="Arial"/>
              </a:rPr>
              <a:t>thu</a:t>
            </a:r>
            <a:r>
              <a:rPr lang="en-US" b="0" strike="noStrike" spc="-1" dirty="0">
                <a:solidFill>
                  <a:srgbClr val="000000"/>
                </a:solidFill>
                <a:ea typeface="Arial"/>
              </a:rPr>
              <a:t> </a:t>
            </a:r>
            <a:r>
              <a:rPr lang="en-US" b="0" strike="noStrike" spc="-1" dirty="0" err="1">
                <a:solidFill>
                  <a:srgbClr val="000000"/>
                </a:solidFill>
                <a:ea typeface="Arial"/>
              </a:rPr>
              <a:t>gom</a:t>
            </a:r>
            <a:r>
              <a:rPr lang="en-US" b="0" strike="noStrike" spc="-1" dirty="0">
                <a:solidFill>
                  <a:srgbClr val="000000"/>
                </a:solidFill>
                <a:ea typeface="Arial"/>
              </a:rPr>
              <a:t> </a:t>
            </a:r>
            <a:r>
              <a:rPr lang="en-US" b="0" strike="noStrike" spc="-1" dirty="0" err="1">
                <a:solidFill>
                  <a:srgbClr val="000000"/>
                </a:solidFill>
                <a:ea typeface="Arial"/>
              </a:rPr>
              <a:t>tại</a:t>
            </a:r>
            <a:r>
              <a:rPr lang="en-US" b="0" strike="noStrike" spc="-1" dirty="0">
                <a:solidFill>
                  <a:srgbClr val="000000"/>
                </a:solidFill>
                <a:ea typeface="Arial"/>
              </a:rPr>
              <a:t> </a:t>
            </a:r>
            <a:r>
              <a:rPr lang="en-US" b="0" strike="noStrike" spc="-1" dirty="0" err="1">
                <a:solidFill>
                  <a:srgbClr val="000000"/>
                </a:solidFill>
                <a:ea typeface="Arial"/>
              </a:rPr>
              <a:t>nguồn</a:t>
            </a:r>
            <a:r>
              <a:rPr lang="en-US" b="0" strike="noStrike" spc="-1" dirty="0">
                <a:solidFill>
                  <a:srgbClr val="000000"/>
                </a:solidFill>
                <a:ea typeface="Arial"/>
              </a:rPr>
              <a:t> </a:t>
            </a:r>
            <a:r>
              <a:rPr lang="en-US" b="0" strike="noStrike" spc="-1" dirty="0" err="1">
                <a:solidFill>
                  <a:srgbClr val="000000"/>
                </a:solidFill>
                <a:ea typeface="Arial"/>
              </a:rPr>
              <a:t>phát</a:t>
            </a:r>
            <a:r>
              <a:rPr lang="en-US" b="0" strike="noStrike" spc="-1" dirty="0">
                <a:solidFill>
                  <a:srgbClr val="000000"/>
                </a:solidFill>
                <a:ea typeface="Arial"/>
              </a:rPr>
              <a:t> </a:t>
            </a:r>
            <a:r>
              <a:rPr lang="en-US" b="0" strike="noStrike" spc="-1" dirty="0" err="1">
                <a:solidFill>
                  <a:srgbClr val="000000"/>
                </a:solidFill>
                <a:ea typeface="Arial"/>
              </a:rPr>
              <a:t>sinh</a:t>
            </a:r>
            <a:r>
              <a:rPr lang="en-US" b="0" strike="noStrike" spc="-1" dirty="0">
                <a:solidFill>
                  <a:srgbClr val="000000"/>
                </a:solidFill>
                <a:ea typeface="Arial"/>
              </a:rPr>
              <a:t> </a:t>
            </a:r>
            <a:r>
              <a:rPr lang="en-US" b="0" strike="noStrike" spc="-1" dirty="0" err="1">
                <a:solidFill>
                  <a:srgbClr val="000000"/>
                </a:solidFill>
                <a:ea typeface="Arial"/>
              </a:rPr>
              <a:t>đến</a:t>
            </a:r>
            <a:r>
              <a:rPr lang="en-US" b="0" strike="noStrike" spc="-1" dirty="0">
                <a:solidFill>
                  <a:srgbClr val="000000"/>
                </a:solidFill>
                <a:ea typeface="Arial"/>
              </a:rPr>
              <a:t> </a:t>
            </a:r>
            <a:r>
              <a:rPr lang="en-US" b="0" strike="noStrike" spc="-1" dirty="0" err="1">
                <a:solidFill>
                  <a:srgbClr val="000000"/>
                </a:solidFill>
                <a:ea typeface="Arial"/>
              </a:rPr>
              <a:t>khâu</a:t>
            </a:r>
            <a:r>
              <a:rPr lang="en-US" b="0" strike="noStrike" spc="-1" dirty="0">
                <a:solidFill>
                  <a:srgbClr val="000000"/>
                </a:solidFill>
                <a:ea typeface="Arial"/>
              </a:rPr>
              <a:t> </a:t>
            </a:r>
            <a:r>
              <a:rPr lang="en-US" b="0" strike="noStrike" spc="-1" dirty="0" err="1">
                <a:solidFill>
                  <a:srgbClr val="000000"/>
                </a:solidFill>
                <a:ea typeface="Arial"/>
              </a:rPr>
              <a:t>xử</a:t>
            </a:r>
            <a:r>
              <a:rPr lang="en-US" b="0" strike="noStrike" spc="-1" dirty="0">
                <a:solidFill>
                  <a:srgbClr val="000000"/>
                </a:solidFill>
                <a:ea typeface="Arial"/>
              </a:rPr>
              <a:t> </a:t>
            </a:r>
            <a:r>
              <a:rPr lang="en-US" b="0" strike="noStrike" spc="-1" dirty="0" err="1">
                <a:solidFill>
                  <a:srgbClr val="000000"/>
                </a:solidFill>
                <a:ea typeface="Arial"/>
              </a:rPr>
              <a:t>lý</a:t>
            </a:r>
            <a:r>
              <a:rPr lang="en-US" b="0" strike="noStrike" spc="-1" dirty="0">
                <a:solidFill>
                  <a:srgbClr val="000000"/>
                </a:solidFill>
                <a:ea typeface="Arial"/>
              </a:rPr>
              <a:t> </a:t>
            </a:r>
            <a:r>
              <a:rPr lang="en-US" b="0" strike="noStrike" spc="-1" dirty="0" err="1">
                <a:solidFill>
                  <a:srgbClr val="000000"/>
                </a:solidFill>
                <a:ea typeface="Arial"/>
              </a:rPr>
              <a:t>và</a:t>
            </a:r>
            <a:r>
              <a:rPr lang="en-US" b="0" strike="noStrike" spc="-1" dirty="0">
                <a:solidFill>
                  <a:srgbClr val="000000"/>
                </a:solidFill>
                <a:ea typeface="Arial"/>
              </a:rPr>
              <a:t> </a:t>
            </a:r>
            <a:r>
              <a:rPr lang="en-US" b="0" strike="noStrike" spc="-1" dirty="0" err="1">
                <a:solidFill>
                  <a:srgbClr val="000000"/>
                </a:solidFill>
                <a:ea typeface="Arial"/>
              </a:rPr>
              <a:t>tiêu</a:t>
            </a:r>
            <a:r>
              <a:rPr lang="en-US" b="0" strike="noStrike" spc="-1" dirty="0">
                <a:solidFill>
                  <a:srgbClr val="000000"/>
                </a:solidFill>
                <a:ea typeface="Arial"/>
              </a:rPr>
              <a:t> </a:t>
            </a:r>
            <a:r>
              <a:rPr lang="en-US" b="0" strike="noStrike" spc="-1" dirty="0" err="1">
                <a:solidFill>
                  <a:srgbClr val="000000"/>
                </a:solidFill>
                <a:ea typeface="Arial"/>
              </a:rPr>
              <a:t>huỷ</a:t>
            </a:r>
            <a:r>
              <a:rPr lang="en-US" b="0" strike="noStrike" spc="-1" dirty="0">
                <a:solidFill>
                  <a:srgbClr val="000000"/>
                </a:solidFill>
                <a:ea typeface="Arial"/>
              </a:rPr>
              <a:t> </a:t>
            </a:r>
            <a:r>
              <a:rPr lang="en-US" b="0" strike="noStrike" spc="-1" dirty="0" err="1">
                <a:solidFill>
                  <a:srgbClr val="000000"/>
                </a:solidFill>
                <a:ea typeface="Arial"/>
              </a:rPr>
              <a:t>cuối</a:t>
            </a:r>
            <a:r>
              <a:rPr lang="en-US" b="0" strike="noStrike" spc="-1" dirty="0">
                <a:solidFill>
                  <a:srgbClr val="000000"/>
                </a:solidFill>
                <a:ea typeface="Arial"/>
              </a:rPr>
              <a:t> </a:t>
            </a:r>
            <a:r>
              <a:rPr lang="en-US" b="0" strike="noStrike" spc="-1" dirty="0" err="1">
                <a:solidFill>
                  <a:srgbClr val="000000"/>
                </a:solidFill>
                <a:ea typeface="Arial"/>
              </a:rPr>
              <a:t>cùng</a:t>
            </a:r>
            <a:r>
              <a:rPr lang="en-US" b="0" strike="noStrike" spc="-1" dirty="0">
                <a:solidFill>
                  <a:srgbClr val="000000"/>
                </a:solidFill>
                <a:ea typeface="Arial"/>
              </a:rPr>
              <a:t>, </a:t>
            </a:r>
            <a:r>
              <a:rPr lang="en-US" b="0" strike="noStrike" spc="-1" dirty="0" err="1">
                <a:solidFill>
                  <a:srgbClr val="000000"/>
                </a:solidFill>
                <a:ea typeface="Arial"/>
              </a:rPr>
              <a:t>vì</a:t>
            </a:r>
            <a:r>
              <a:rPr lang="en-US" b="0" strike="noStrike" spc="-1" dirty="0">
                <a:solidFill>
                  <a:srgbClr val="000000"/>
                </a:solidFill>
                <a:ea typeface="Arial"/>
              </a:rPr>
              <a:t> </a:t>
            </a:r>
            <a:r>
              <a:rPr lang="en-US" b="0" strike="noStrike" spc="-1" dirty="0" err="1">
                <a:solidFill>
                  <a:srgbClr val="000000"/>
                </a:solidFill>
                <a:ea typeface="Arial"/>
              </a:rPr>
              <a:t>thế</a:t>
            </a:r>
            <a:r>
              <a:rPr lang="en-US" b="0" strike="noStrike" spc="-1" dirty="0">
                <a:solidFill>
                  <a:srgbClr val="000000"/>
                </a:solidFill>
                <a:ea typeface="Arial"/>
              </a:rPr>
              <a:t>  </a:t>
            </a:r>
            <a:r>
              <a:rPr lang="en-US" b="0" strike="noStrike" spc="-1" dirty="0" err="1">
                <a:solidFill>
                  <a:srgbClr val="000000"/>
                </a:solidFill>
                <a:ea typeface="Arial"/>
              </a:rPr>
              <a:t>tạo</a:t>
            </a:r>
            <a:r>
              <a:rPr lang="en-US" b="0" strike="noStrike" spc="-1" dirty="0">
                <a:solidFill>
                  <a:srgbClr val="000000"/>
                </a:solidFill>
                <a:ea typeface="Arial"/>
              </a:rPr>
              <a:t> </a:t>
            </a:r>
            <a:r>
              <a:rPr lang="en-US" b="0" strike="noStrike" spc="-1" dirty="0" err="1">
                <a:solidFill>
                  <a:srgbClr val="000000"/>
                </a:solidFill>
                <a:ea typeface="Arial"/>
              </a:rPr>
              <a:t>ra</a:t>
            </a:r>
            <a:r>
              <a:rPr lang="en-US" b="0" strike="noStrike" spc="-1" dirty="0">
                <a:solidFill>
                  <a:srgbClr val="000000"/>
                </a:solidFill>
                <a:ea typeface="Arial"/>
              </a:rPr>
              <a:t> </a:t>
            </a:r>
            <a:r>
              <a:rPr lang="en-US" b="0" strike="noStrike" spc="-1" dirty="0" err="1">
                <a:solidFill>
                  <a:srgbClr val="000000"/>
                </a:solidFill>
                <a:ea typeface="Arial"/>
              </a:rPr>
              <a:t>giá</a:t>
            </a:r>
            <a:r>
              <a:rPr lang="en-US" b="0" strike="noStrike" spc="-1" dirty="0">
                <a:solidFill>
                  <a:srgbClr val="000000"/>
                </a:solidFill>
                <a:ea typeface="Arial"/>
              </a:rPr>
              <a:t> </a:t>
            </a:r>
            <a:r>
              <a:rPr lang="en-US" b="0" strike="noStrike" spc="-1" dirty="0" err="1">
                <a:solidFill>
                  <a:srgbClr val="000000"/>
                </a:solidFill>
                <a:ea typeface="Arial"/>
              </a:rPr>
              <a:t>trị</a:t>
            </a:r>
            <a:r>
              <a:rPr lang="en-US" b="0" strike="noStrike" spc="-1" dirty="0">
                <a:solidFill>
                  <a:srgbClr val="000000"/>
                </a:solidFill>
                <a:ea typeface="Arial"/>
              </a:rPr>
              <a:t> </a:t>
            </a:r>
            <a:r>
              <a:rPr lang="en-US" b="0" strike="noStrike" spc="-1" dirty="0" err="1">
                <a:solidFill>
                  <a:srgbClr val="000000"/>
                </a:solidFill>
                <a:ea typeface="Arial"/>
              </a:rPr>
              <a:t>kinh</a:t>
            </a:r>
            <a:r>
              <a:rPr lang="en-US" b="0" strike="noStrike" spc="-1" dirty="0">
                <a:solidFill>
                  <a:srgbClr val="000000"/>
                </a:solidFill>
                <a:ea typeface="Arial"/>
              </a:rPr>
              <a:t> </a:t>
            </a:r>
            <a:r>
              <a:rPr lang="en-US" b="0" strike="noStrike" spc="-1" dirty="0" err="1">
                <a:solidFill>
                  <a:srgbClr val="000000"/>
                </a:solidFill>
                <a:ea typeface="Arial"/>
              </a:rPr>
              <a:t>tế</a:t>
            </a:r>
            <a:r>
              <a:rPr lang="en-US" b="0" strike="noStrike" spc="-1" dirty="0">
                <a:solidFill>
                  <a:srgbClr val="000000"/>
                </a:solidFill>
                <a:ea typeface="Arial"/>
              </a:rPr>
              <a:t> </a:t>
            </a:r>
            <a:r>
              <a:rPr lang="en-US" b="0" strike="noStrike" spc="-1" dirty="0" err="1">
                <a:solidFill>
                  <a:srgbClr val="000000"/>
                </a:solidFill>
                <a:ea typeface="Arial"/>
              </a:rPr>
              <a:t>từ</a:t>
            </a:r>
            <a:r>
              <a:rPr lang="en-US" b="0" strike="noStrike" spc="-1" dirty="0">
                <a:solidFill>
                  <a:srgbClr val="000000"/>
                </a:solidFill>
                <a:ea typeface="Arial"/>
              </a:rPr>
              <a:t> </a:t>
            </a:r>
            <a:r>
              <a:rPr lang="en-US" b="0" strike="noStrike" spc="-1" dirty="0" err="1">
                <a:solidFill>
                  <a:srgbClr val="000000"/>
                </a:solidFill>
                <a:ea typeface="Arial"/>
              </a:rPr>
              <a:t>hoạt</a:t>
            </a:r>
            <a:r>
              <a:rPr lang="en-US" b="0" strike="noStrike" spc="-1" dirty="0">
                <a:solidFill>
                  <a:srgbClr val="000000"/>
                </a:solidFill>
                <a:ea typeface="Arial"/>
              </a:rPr>
              <a:t> </a:t>
            </a:r>
            <a:r>
              <a:rPr lang="en-US" b="0" strike="noStrike" spc="-1" dirty="0" err="1">
                <a:solidFill>
                  <a:srgbClr val="000000"/>
                </a:solidFill>
                <a:ea typeface="Arial"/>
              </a:rPr>
              <a:t>động</a:t>
            </a:r>
            <a:r>
              <a:rPr lang="en-US" b="0" strike="noStrike" spc="-1" dirty="0">
                <a:solidFill>
                  <a:srgbClr val="000000"/>
                </a:solidFill>
                <a:ea typeface="Arial"/>
              </a:rPr>
              <a:t> </a:t>
            </a:r>
            <a:r>
              <a:rPr lang="en-US" b="0" strike="noStrike" spc="-1" dirty="0" err="1">
                <a:solidFill>
                  <a:srgbClr val="000000"/>
                </a:solidFill>
                <a:ea typeface="Arial"/>
              </a:rPr>
              <a:t>tái</a:t>
            </a:r>
            <a:r>
              <a:rPr lang="en-US" b="0" strike="noStrike" spc="-1" dirty="0">
                <a:solidFill>
                  <a:srgbClr val="000000"/>
                </a:solidFill>
                <a:ea typeface="Arial"/>
              </a:rPr>
              <a:t> </a:t>
            </a:r>
            <a:r>
              <a:rPr lang="en-US" b="0" strike="noStrike" spc="-1" dirty="0" err="1" smtClean="0">
                <a:solidFill>
                  <a:srgbClr val="000000"/>
                </a:solidFill>
                <a:ea typeface="Arial"/>
              </a:rPr>
              <a:t>chế</a:t>
            </a:r>
            <a:r>
              <a:rPr lang="en-US" spc="-1" dirty="0">
                <a:solidFill>
                  <a:srgbClr val="000000"/>
                </a:solidFill>
              </a:rPr>
              <a:t>.</a:t>
            </a:r>
            <a:endParaRPr lang="en-US" b="0" strike="noStrike" spc="-1" dirty="0">
              <a:solidFill>
                <a:srgbClr val="000000"/>
              </a:solidFill>
            </a:endParaRPr>
          </a:p>
        </p:txBody>
      </p:sp>
      <p:sp>
        <p:nvSpPr>
          <p:cNvPr id="4" name="Rectangle 3"/>
          <p:cNvSpPr/>
          <p:nvPr/>
        </p:nvSpPr>
        <p:spPr>
          <a:xfrm>
            <a:off x="669833" y="287144"/>
            <a:ext cx="7948694"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MỘT VÀI CON SỐ MÔ TẢ LỢI ÍCH CỦA VIỆC TÁI CHẾ GIẤY</a:t>
            </a:r>
          </a:p>
        </p:txBody>
      </p:sp>
    </p:spTree>
    <p:extLst>
      <p:ext uri="{BB962C8B-B14F-4D97-AF65-F5344CB8AC3E}">
        <p14:creationId xmlns:p14="http://schemas.microsoft.com/office/powerpoint/2010/main" val="680230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CustomShape 1"/>
          <p:cNvSpPr/>
          <p:nvPr/>
        </p:nvSpPr>
        <p:spPr>
          <a:xfrm>
            <a:off x="3203640" y="6381720"/>
            <a:ext cx="213336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049E2A20-0DBC-456F-8C90-BCE517AF3D19}" type="slidenum">
              <a:rPr lang="es-ES" sz="1400" b="0" strike="noStrike" spc="-1">
                <a:solidFill>
                  <a:srgbClr val="000000"/>
                </a:solidFill>
                <a:latin typeface="Arial"/>
              </a:rPr>
              <a:t>27</a:t>
            </a:fld>
            <a:endParaRPr lang="en-US" sz="1400" b="0" strike="noStrike" spc="-1" dirty="0">
              <a:solidFill>
                <a:srgbClr val="000000"/>
              </a:solidFill>
              <a:latin typeface="Arial"/>
            </a:endParaRPr>
          </a:p>
        </p:txBody>
      </p:sp>
      <p:sp>
        <p:nvSpPr>
          <p:cNvPr id="848" name="CustomShape 2"/>
          <p:cNvSpPr/>
          <p:nvPr/>
        </p:nvSpPr>
        <p:spPr>
          <a:xfrm>
            <a:off x="481087" y="1360897"/>
            <a:ext cx="8137440" cy="5823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742950" indent="-285750" algn="just">
              <a:lnSpc>
                <a:spcPct val="150000"/>
              </a:lnSpc>
              <a:buFont typeface="Wingdings" charset="2"/>
              <a:buChar char="§"/>
            </a:pPr>
            <a:r>
              <a:rPr lang="en-US" sz="1500" b="0" strike="noStrike" spc="-1" dirty="0" err="1" smtClean="0">
                <a:solidFill>
                  <a:srgbClr val="333333"/>
                </a:solidFill>
                <a:ea typeface="Times New Roman"/>
              </a:rPr>
              <a:t>Năm</a:t>
            </a:r>
            <a:r>
              <a:rPr lang="en-US" sz="1500" b="0" strike="noStrike" spc="-1" dirty="0" smtClean="0">
                <a:solidFill>
                  <a:srgbClr val="333333"/>
                </a:solidFill>
                <a:ea typeface="Times New Roman"/>
              </a:rPr>
              <a:t> </a:t>
            </a:r>
            <a:r>
              <a:rPr lang="en-US" sz="1500" b="0" strike="noStrike" spc="-1" dirty="0">
                <a:solidFill>
                  <a:srgbClr val="333333"/>
                </a:solidFill>
                <a:ea typeface="Times New Roman"/>
              </a:rPr>
              <a:t>2013, </a:t>
            </a:r>
            <a:r>
              <a:rPr lang="en-US" sz="1500" b="0" strike="noStrike" spc="-1" dirty="0" err="1">
                <a:solidFill>
                  <a:srgbClr val="333333"/>
                </a:solidFill>
                <a:ea typeface="Times New Roman"/>
              </a:rPr>
              <a:t>Mỹ</a:t>
            </a:r>
            <a:r>
              <a:rPr lang="en-US" sz="1500" b="0" strike="noStrike" spc="-1" dirty="0">
                <a:solidFill>
                  <a:srgbClr val="333333"/>
                </a:solidFill>
                <a:ea typeface="Times New Roman"/>
              </a:rPr>
              <a:t> </a:t>
            </a:r>
            <a:r>
              <a:rPr lang="en-US" sz="1500" b="0" strike="noStrike" spc="-1" dirty="0" err="1">
                <a:solidFill>
                  <a:srgbClr val="333333"/>
                </a:solidFill>
                <a:ea typeface="Times New Roman"/>
              </a:rPr>
              <a:t>đã</a:t>
            </a:r>
            <a:r>
              <a:rPr lang="en-US" sz="1500" b="0" strike="noStrike" spc="-1" dirty="0">
                <a:solidFill>
                  <a:srgbClr val="333333"/>
                </a:solidFill>
                <a:ea typeface="Times New Roman"/>
              </a:rPr>
              <a:t> </a:t>
            </a:r>
            <a:r>
              <a:rPr lang="en-US" sz="1500" b="0" strike="noStrike" spc="-1" dirty="0" err="1">
                <a:solidFill>
                  <a:srgbClr val="333333"/>
                </a:solidFill>
                <a:ea typeface="Times New Roman"/>
              </a:rPr>
              <a:t>tái</a:t>
            </a:r>
            <a:r>
              <a:rPr lang="en-US" sz="1500" b="0" strike="noStrike" spc="-1" dirty="0">
                <a:solidFill>
                  <a:srgbClr val="333333"/>
                </a:solidFill>
                <a:ea typeface="Times New Roman"/>
              </a:rPr>
              <a:t> </a:t>
            </a:r>
            <a:r>
              <a:rPr lang="en-US" sz="1500" b="0" strike="noStrike" spc="-1" dirty="0" err="1">
                <a:solidFill>
                  <a:srgbClr val="333333"/>
                </a:solidFill>
                <a:ea typeface="Times New Roman"/>
              </a:rPr>
              <a:t>chế</a:t>
            </a:r>
            <a:r>
              <a:rPr lang="en-US" sz="1500" b="0" strike="noStrike" spc="-1" dirty="0">
                <a:solidFill>
                  <a:srgbClr val="333333"/>
                </a:solidFill>
                <a:ea typeface="Times New Roman"/>
              </a:rPr>
              <a:t> 63.5% </a:t>
            </a:r>
            <a:r>
              <a:rPr lang="en-US" sz="1500" b="0" strike="noStrike" spc="-1" dirty="0" err="1">
                <a:solidFill>
                  <a:srgbClr val="333333"/>
                </a:solidFill>
                <a:ea typeface="Times New Roman"/>
              </a:rPr>
              <a:t>sản</a:t>
            </a:r>
            <a:r>
              <a:rPr lang="en-US" sz="1500" b="0" strike="noStrike" spc="-1" dirty="0">
                <a:solidFill>
                  <a:srgbClr val="333333"/>
                </a:solidFill>
                <a:ea typeface="Times New Roman"/>
              </a:rPr>
              <a:t> </a:t>
            </a:r>
            <a:r>
              <a:rPr lang="en-US" sz="1500" b="0" strike="noStrike" spc="-1" dirty="0" err="1">
                <a:solidFill>
                  <a:srgbClr val="333333"/>
                </a:solidFill>
                <a:ea typeface="Times New Roman"/>
              </a:rPr>
              <a:t>phẩm</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giấy</a:t>
            </a:r>
            <a:r>
              <a:rPr lang="en-US" sz="1500" b="0" strike="noStrike" spc="-1" dirty="0">
                <a:solidFill>
                  <a:srgbClr val="333333"/>
                </a:solidFill>
                <a:ea typeface="Times New Roman"/>
              </a:rPr>
              <a:t> </a:t>
            </a:r>
            <a:r>
              <a:rPr lang="en-US" sz="1500" b="0" strike="noStrike" spc="-1" dirty="0" err="1">
                <a:solidFill>
                  <a:srgbClr val="333333"/>
                </a:solidFill>
                <a:ea typeface="Times New Roman"/>
              </a:rPr>
              <a:t>đã</a:t>
            </a:r>
            <a:r>
              <a:rPr lang="en-US" sz="1500" b="0" strike="noStrike" spc="-1" dirty="0">
                <a:solidFill>
                  <a:srgbClr val="333333"/>
                </a:solidFill>
                <a:ea typeface="Times New Roman"/>
              </a:rPr>
              <a:t> </a:t>
            </a:r>
            <a:r>
              <a:rPr lang="en-US" sz="1500" b="0" strike="noStrike" spc="-1" dirty="0" err="1">
                <a:solidFill>
                  <a:srgbClr val="333333"/>
                </a:solidFill>
                <a:ea typeface="Times New Roman"/>
              </a:rPr>
              <a:t>sử</a:t>
            </a:r>
            <a:r>
              <a:rPr lang="en-US" sz="1500" b="0" strike="noStrike" spc="-1" dirty="0">
                <a:solidFill>
                  <a:srgbClr val="333333"/>
                </a:solidFill>
                <a:ea typeface="Times New Roman"/>
              </a:rPr>
              <a:t> </a:t>
            </a:r>
            <a:r>
              <a:rPr lang="en-US" sz="1500" b="0" strike="noStrike" spc="-1" dirty="0" err="1">
                <a:solidFill>
                  <a:srgbClr val="333333"/>
                </a:solidFill>
                <a:ea typeface="Times New Roman"/>
              </a:rPr>
              <a:t>dụng</a:t>
            </a:r>
            <a:r>
              <a:rPr lang="en-US" sz="1500" b="0" strike="noStrike" spc="-1" dirty="0">
                <a:solidFill>
                  <a:srgbClr val="333333"/>
                </a:solidFill>
                <a:ea typeface="Times New Roman"/>
              </a:rPr>
              <a:t> (50.1 </a:t>
            </a:r>
            <a:r>
              <a:rPr lang="en-US" sz="1500" b="0" strike="noStrike" spc="-1" dirty="0" err="1">
                <a:solidFill>
                  <a:srgbClr val="333333"/>
                </a:solidFill>
                <a:ea typeface="Times New Roman"/>
              </a:rPr>
              <a:t>triệu</a:t>
            </a:r>
            <a:r>
              <a:rPr lang="en-US" sz="1500" b="0" strike="noStrike" spc="-1" dirty="0">
                <a:solidFill>
                  <a:srgbClr val="333333"/>
                </a:solidFill>
                <a:ea typeface="Times New Roman"/>
              </a:rPr>
              <a:t> </a:t>
            </a:r>
            <a:r>
              <a:rPr lang="en-US" sz="1500" b="0" strike="noStrike" spc="-1" dirty="0" err="1">
                <a:solidFill>
                  <a:srgbClr val="333333"/>
                </a:solidFill>
                <a:ea typeface="Times New Roman"/>
              </a:rPr>
              <a:t>tấn</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giấy</a:t>
            </a:r>
            <a:r>
              <a:rPr lang="en-US" sz="1500" b="0" strike="noStrike" spc="-1" dirty="0" smtClean="0">
                <a:solidFill>
                  <a:srgbClr val="333333"/>
                </a:solidFill>
                <a:ea typeface="Times New Roman"/>
              </a:rPr>
              <a:t>).</a:t>
            </a:r>
            <a:endParaRPr lang="en-US" sz="1500" spc="-1" dirty="0">
              <a:solidFill>
                <a:srgbClr val="000000"/>
              </a:solidFill>
            </a:endParaRPr>
          </a:p>
          <a:p>
            <a:pPr marL="742950" indent="-285750" algn="just">
              <a:lnSpc>
                <a:spcPct val="150000"/>
              </a:lnSpc>
              <a:buFont typeface="Wingdings" charset="2"/>
              <a:buChar char="§"/>
            </a:pPr>
            <a:r>
              <a:rPr lang="en-US" sz="1500" b="0" strike="noStrike" spc="-1" dirty="0" err="1" smtClean="0">
                <a:solidFill>
                  <a:srgbClr val="333333"/>
                </a:solidFill>
                <a:ea typeface="Times New Roman"/>
              </a:rPr>
              <a:t>Tái</a:t>
            </a:r>
            <a:r>
              <a:rPr lang="en-US" sz="1500" b="0" strike="noStrike" spc="-1" dirty="0" smtClean="0">
                <a:solidFill>
                  <a:srgbClr val="333333"/>
                </a:solidFill>
                <a:ea typeface="Times New Roman"/>
              </a:rPr>
              <a:t> </a:t>
            </a:r>
            <a:r>
              <a:rPr lang="en-US" sz="1500" b="0" strike="noStrike" spc="-1" dirty="0" err="1">
                <a:solidFill>
                  <a:srgbClr val="333333"/>
                </a:solidFill>
                <a:ea typeface="Times New Roman"/>
              </a:rPr>
              <a:t>chế</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giấy</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giúp</a:t>
            </a:r>
            <a:r>
              <a:rPr lang="en-US" sz="1500" b="0" strike="noStrike" spc="-1" dirty="0">
                <a:solidFill>
                  <a:srgbClr val="333333"/>
                </a:solidFill>
                <a:ea typeface="Times New Roman"/>
              </a:rPr>
              <a:t>: </a:t>
            </a:r>
            <a:endParaRPr lang="en-US" sz="1500" b="0" strike="noStrike" spc="-1" dirty="0">
              <a:solidFill>
                <a:srgbClr val="000000"/>
              </a:solidFill>
            </a:endParaRPr>
          </a:p>
          <a:p>
            <a:pPr marL="1028520" lvl="1" indent="-285840">
              <a:lnSpc>
                <a:spcPct val="150000"/>
              </a:lnSpc>
              <a:buClr>
                <a:srgbClr val="333333"/>
              </a:buClr>
              <a:buFont typeface="Wingdings" charset="2"/>
              <a:buChar char="ü"/>
            </a:pPr>
            <a:r>
              <a:rPr lang="en-US" sz="1500" b="0" strike="noStrike" spc="-1" dirty="0" err="1">
                <a:solidFill>
                  <a:srgbClr val="333333"/>
                </a:solidFill>
                <a:ea typeface="Times New Roman"/>
              </a:rPr>
              <a:t>Giảm</a:t>
            </a:r>
            <a:r>
              <a:rPr lang="en-US" sz="1500" b="0" strike="noStrike" spc="-1" dirty="0">
                <a:solidFill>
                  <a:srgbClr val="333333"/>
                </a:solidFill>
                <a:ea typeface="Times New Roman"/>
              </a:rPr>
              <a:t> 35% </a:t>
            </a:r>
            <a:r>
              <a:rPr lang="en-US" sz="1500" b="0" strike="noStrike" spc="-1" dirty="0" err="1">
                <a:solidFill>
                  <a:srgbClr val="333333"/>
                </a:solidFill>
                <a:ea typeface="Times New Roman"/>
              </a:rPr>
              <a:t>ô</a:t>
            </a:r>
            <a:r>
              <a:rPr lang="en-US" sz="1500" b="0" strike="noStrike" spc="-1" dirty="0">
                <a:solidFill>
                  <a:srgbClr val="333333"/>
                </a:solidFill>
                <a:ea typeface="Times New Roman"/>
              </a:rPr>
              <a:t> </a:t>
            </a:r>
            <a:r>
              <a:rPr lang="en-US" sz="1500" b="0" strike="noStrike" spc="-1" dirty="0" err="1">
                <a:solidFill>
                  <a:srgbClr val="333333"/>
                </a:solidFill>
                <a:ea typeface="Times New Roman"/>
              </a:rPr>
              <a:t>nhiễm</a:t>
            </a:r>
            <a:r>
              <a:rPr lang="en-US" sz="1500" b="0" strike="noStrike" spc="-1" dirty="0">
                <a:solidFill>
                  <a:srgbClr val="333333"/>
                </a:solidFill>
                <a:ea typeface="Times New Roman"/>
              </a:rPr>
              <a:t> </a:t>
            </a:r>
            <a:r>
              <a:rPr lang="en-US" sz="1500" b="0" strike="noStrike" spc="-1" dirty="0" err="1">
                <a:solidFill>
                  <a:srgbClr val="333333"/>
                </a:solidFill>
                <a:ea typeface="Times New Roman"/>
              </a:rPr>
              <a:t>nguồn</a:t>
            </a:r>
            <a:r>
              <a:rPr lang="en-US" sz="1500" b="0" strike="noStrike" spc="-1" dirty="0">
                <a:solidFill>
                  <a:srgbClr val="333333"/>
                </a:solidFill>
                <a:ea typeface="Times New Roman"/>
              </a:rPr>
              <a:t> </a:t>
            </a:r>
            <a:r>
              <a:rPr lang="en-US" sz="1500" b="0" strike="noStrike" spc="-1" dirty="0" err="1">
                <a:solidFill>
                  <a:srgbClr val="333333"/>
                </a:solidFill>
                <a:ea typeface="Times New Roman"/>
              </a:rPr>
              <a:t>nước</a:t>
            </a:r>
            <a:r>
              <a:rPr lang="en-US" sz="1500" b="0" strike="noStrike" spc="-1" dirty="0">
                <a:solidFill>
                  <a:srgbClr val="333333"/>
                </a:solidFill>
                <a:ea typeface="Times New Roman"/>
              </a:rPr>
              <a:t> </a:t>
            </a:r>
            <a:r>
              <a:rPr lang="en-US" sz="1500" b="0" strike="noStrike" spc="-1" dirty="0" err="1">
                <a:solidFill>
                  <a:srgbClr val="333333"/>
                </a:solidFill>
                <a:ea typeface="Times New Roman"/>
              </a:rPr>
              <a:t>và</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giảm</a:t>
            </a:r>
            <a:r>
              <a:rPr lang="en-US" sz="1500" b="0" strike="noStrike" spc="-1" dirty="0">
                <a:solidFill>
                  <a:srgbClr val="333333"/>
                </a:solidFill>
                <a:ea typeface="Times New Roman"/>
              </a:rPr>
              <a:t> 74% </a:t>
            </a:r>
            <a:r>
              <a:rPr lang="en-US" sz="1500" b="0" strike="noStrike" spc="-1" dirty="0" err="1">
                <a:solidFill>
                  <a:srgbClr val="333333"/>
                </a:solidFill>
                <a:ea typeface="Times New Roman"/>
              </a:rPr>
              <a:t>ô</a:t>
            </a:r>
            <a:r>
              <a:rPr lang="en-US" sz="1500" b="0" strike="noStrike" spc="-1" dirty="0">
                <a:solidFill>
                  <a:srgbClr val="333333"/>
                </a:solidFill>
                <a:ea typeface="Times New Roman"/>
              </a:rPr>
              <a:t> </a:t>
            </a:r>
            <a:r>
              <a:rPr lang="en-US" sz="1500" b="0" strike="noStrike" spc="-1" dirty="0" err="1">
                <a:solidFill>
                  <a:srgbClr val="333333"/>
                </a:solidFill>
                <a:ea typeface="Times New Roman"/>
              </a:rPr>
              <a:t>nhiễm</a:t>
            </a:r>
            <a:r>
              <a:rPr lang="en-US" sz="1500" b="0" strike="noStrike" spc="-1" dirty="0">
                <a:solidFill>
                  <a:srgbClr val="333333"/>
                </a:solidFill>
                <a:ea typeface="Times New Roman"/>
              </a:rPr>
              <a:t> </a:t>
            </a:r>
            <a:r>
              <a:rPr lang="en-US" sz="1500" b="0" strike="noStrike" spc="-1" dirty="0" err="1">
                <a:solidFill>
                  <a:srgbClr val="333333"/>
                </a:solidFill>
                <a:ea typeface="Times New Roman"/>
              </a:rPr>
              <a:t>không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khí</a:t>
            </a:r>
            <a:r>
              <a:rPr lang="en-US" sz="1500" b="0" strike="noStrike" spc="-1" dirty="0">
                <a:solidFill>
                  <a:srgbClr val="333333"/>
                </a:solidFill>
                <a:ea typeface="Times New Roman"/>
              </a:rPr>
              <a:t> so </a:t>
            </a:r>
            <a:r>
              <a:rPr lang="en-US" sz="1500" b="0" strike="noStrike" spc="-1" dirty="0" err="1">
                <a:solidFill>
                  <a:srgbClr val="333333"/>
                </a:solidFill>
                <a:ea typeface="Times New Roman"/>
              </a:rPr>
              <a:t>với</a:t>
            </a:r>
            <a:r>
              <a:rPr lang="en-US" sz="1500" b="0" strike="noStrike" spc="-1" dirty="0">
                <a:solidFill>
                  <a:srgbClr val="333333"/>
                </a:solidFill>
                <a:ea typeface="Times New Roman"/>
              </a:rPr>
              <a:t> </a:t>
            </a:r>
            <a:r>
              <a:rPr lang="en-US" sz="1500" b="0" strike="noStrike" spc="-1" dirty="0" err="1">
                <a:solidFill>
                  <a:srgbClr val="333333"/>
                </a:solidFill>
                <a:ea typeface="Times New Roman"/>
              </a:rPr>
              <a:t>sản</a:t>
            </a:r>
            <a:r>
              <a:rPr lang="en-US" sz="1500" b="0" strike="noStrike" spc="-1" dirty="0">
                <a:solidFill>
                  <a:srgbClr val="333333"/>
                </a:solidFill>
                <a:ea typeface="Times New Roman"/>
              </a:rPr>
              <a:t> </a:t>
            </a:r>
            <a:r>
              <a:rPr lang="en-US" sz="1500" b="0" strike="noStrike" spc="-1" dirty="0" err="1">
                <a:solidFill>
                  <a:srgbClr val="333333"/>
                </a:solidFill>
                <a:ea typeface="Times New Roman"/>
              </a:rPr>
              <a:t>xuất</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giấy</a:t>
            </a:r>
            <a:r>
              <a:rPr lang="en-US" sz="1500" b="0" strike="noStrike" spc="-1" dirty="0">
                <a:solidFill>
                  <a:srgbClr val="333333"/>
                </a:solidFill>
                <a:ea typeface="Times New Roman"/>
              </a:rPr>
              <a:t> </a:t>
            </a:r>
            <a:r>
              <a:rPr lang="en-US" sz="1500" b="0" strike="noStrike" spc="-1" dirty="0" err="1">
                <a:solidFill>
                  <a:srgbClr val="333333"/>
                </a:solidFill>
                <a:ea typeface="Times New Roman"/>
              </a:rPr>
              <a:t>từ</a:t>
            </a:r>
            <a:r>
              <a:rPr lang="en-US" sz="1500" b="0" strike="noStrike" spc="-1" dirty="0">
                <a:solidFill>
                  <a:srgbClr val="333333"/>
                </a:solidFill>
                <a:ea typeface="Times New Roman"/>
              </a:rPr>
              <a:t> </a:t>
            </a:r>
            <a:r>
              <a:rPr lang="en-US" sz="1500" b="0" strike="noStrike" spc="-1" dirty="0" err="1">
                <a:solidFill>
                  <a:srgbClr val="333333"/>
                </a:solidFill>
                <a:ea typeface="Times New Roman"/>
              </a:rPr>
              <a:t>bột</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giấy</a:t>
            </a:r>
            <a:r>
              <a:rPr lang="en-US" sz="1500" b="0" strike="noStrike" spc="-1" dirty="0">
                <a:solidFill>
                  <a:srgbClr val="333333"/>
                </a:solidFill>
                <a:ea typeface="Times New Roman"/>
              </a:rPr>
              <a:t>;</a:t>
            </a:r>
            <a:endParaRPr lang="en-US" sz="1500" b="0" strike="noStrike" spc="-1" dirty="0">
              <a:solidFill>
                <a:srgbClr val="000000"/>
              </a:solidFill>
            </a:endParaRPr>
          </a:p>
          <a:p>
            <a:pPr marL="1028520" lvl="1" indent="-285840">
              <a:lnSpc>
                <a:spcPct val="150000"/>
              </a:lnSpc>
              <a:buClr>
                <a:srgbClr val="333333"/>
              </a:buClr>
              <a:buFont typeface="Wingdings" charset="2"/>
              <a:buChar char="ü"/>
            </a:pPr>
            <a:r>
              <a:rPr lang="en-US" sz="1500" b="0" strike="noStrike" spc="-1" dirty="0" err="1">
                <a:solidFill>
                  <a:srgbClr val="333333"/>
                </a:solidFill>
                <a:ea typeface="Times New Roman"/>
              </a:rPr>
              <a:t>Giảm</a:t>
            </a:r>
            <a:r>
              <a:rPr lang="en-US" sz="1500" b="0" strike="noStrike" spc="-1" dirty="0">
                <a:solidFill>
                  <a:srgbClr val="333333"/>
                </a:solidFill>
                <a:ea typeface="Times New Roman"/>
              </a:rPr>
              <a:t> </a:t>
            </a:r>
            <a:r>
              <a:rPr lang="en-US" sz="1500" b="0" strike="noStrike" spc="-1" dirty="0" err="1">
                <a:solidFill>
                  <a:srgbClr val="333333"/>
                </a:solidFill>
                <a:ea typeface="Times New Roman"/>
              </a:rPr>
              <a:t>phát</a:t>
            </a:r>
            <a:r>
              <a:rPr lang="en-US" sz="1500" b="0" strike="noStrike" spc="-1" dirty="0">
                <a:solidFill>
                  <a:srgbClr val="333333"/>
                </a:solidFill>
                <a:ea typeface="Times New Roman"/>
              </a:rPr>
              <a:t> </a:t>
            </a:r>
            <a:r>
              <a:rPr lang="en-US" sz="1500" b="0" strike="noStrike" spc="-1" dirty="0" err="1">
                <a:solidFill>
                  <a:srgbClr val="333333"/>
                </a:solidFill>
                <a:ea typeface="Times New Roman"/>
              </a:rPr>
              <a:t>thải</a:t>
            </a:r>
            <a:r>
              <a:rPr lang="en-US" sz="1500" b="0" strike="noStrike" spc="-1" dirty="0">
                <a:solidFill>
                  <a:srgbClr val="333333"/>
                </a:solidFill>
                <a:ea typeface="Times New Roman"/>
              </a:rPr>
              <a:t> </a:t>
            </a:r>
            <a:r>
              <a:rPr lang="en-US" sz="1500" b="0" strike="noStrike" spc="-1" dirty="0" err="1">
                <a:solidFill>
                  <a:srgbClr val="333333"/>
                </a:solidFill>
                <a:ea typeface="Times New Roman"/>
              </a:rPr>
              <a:t>khí</a:t>
            </a:r>
            <a:r>
              <a:rPr lang="en-US" sz="1500" b="0" strike="noStrike" spc="-1" dirty="0">
                <a:solidFill>
                  <a:srgbClr val="333333"/>
                </a:solidFill>
                <a:ea typeface="Times New Roman"/>
              </a:rPr>
              <a:t> </a:t>
            </a:r>
            <a:r>
              <a:rPr lang="en-US" sz="1500" b="0" strike="noStrike" spc="-1" dirty="0" err="1">
                <a:solidFill>
                  <a:srgbClr val="333333"/>
                </a:solidFill>
                <a:ea typeface="Times New Roman"/>
              </a:rPr>
              <a:t>nhà</a:t>
            </a:r>
            <a:r>
              <a:rPr lang="en-US" sz="1500" b="0" strike="noStrike" spc="-1" dirty="0">
                <a:solidFill>
                  <a:srgbClr val="333333"/>
                </a:solidFill>
                <a:ea typeface="Times New Roman"/>
              </a:rPr>
              <a:t> </a:t>
            </a:r>
            <a:r>
              <a:rPr lang="en-US" sz="1500" b="0" strike="noStrike" spc="-1" dirty="0" err="1">
                <a:solidFill>
                  <a:srgbClr val="333333"/>
                </a:solidFill>
                <a:ea typeface="Times New Roman"/>
              </a:rPr>
              <a:t>kính</a:t>
            </a:r>
            <a:r>
              <a:rPr lang="en-US" sz="1500" b="0" strike="noStrike" spc="-1" dirty="0">
                <a:solidFill>
                  <a:srgbClr val="333333"/>
                </a:solidFill>
                <a:ea typeface="Times New Roman"/>
              </a:rPr>
              <a:t> </a:t>
            </a:r>
            <a:r>
              <a:rPr lang="en-US" sz="1500" b="0" strike="noStrike" spc="-1" dirty="0" err="1">
                <a:solidFill>
                  <a:srgbClr val="333333"/>
                </a:solidFill>
                <a:ea typeface="Times New Roman"/>
              </a:rPr>
              <a:t>góp</a:t>
            </a:r>
            <a:r>
              <a:rPr lang="en-US" sz="1500" b="0" strike="noStrike" spc="-1" dirty="0">
                <a:solidFill>
                  <a:srgbClr val="333333"/>
                </a:solidFill>
                <a:ea typeface="Times New Roman"/>
              </a:rPr>
              <a:t> </a:t>
            </a:r>
            <a:r>
              <a:rPr lang="en-US" sz="1500" b="0" strike="noStrike" spc="-1" dirty="0" err="1">
                <a:solidFill>
                  <a:srgbClr val="333333"/>
                </a:solidFill>
                <a:ea typeface="Times New Roman"/>
              </a:rPr>
              <a:t>phần</a:t>
            </a:r>
            <a:r>
              <a:rPr lang="en-US" sz="1500" b="0" strike="noStrike" spc="-1" dirty="0">
                <a:solidFill>
                  <a:srgbClr val="333333"/>
                </a:solidFill>
                <a:ea typeface="Times New Roman"/>
              </a:rPr>
              <a:t> </a:t>
            </a:r>
            <a:r>
              <a:rPr lang="en-US" sz="1500" b="0" strike="noStrike" spc="-1" dirty="0" err="1">
                <a:solidFill>
                  <a:srgbClr val="333333"/>
                </a:solidFill>
                <a:ea typeface="Times New Roman"/>
              </a:rPr>
              <a:t>thay</a:t>
            </a:r>
            <a:r>
              <a:rPr lang="en-US" sz="1500" b="0" strike="noStrike" spc="-1" dirty="0">
                <a:solidFill>
                  <a:srgbClr val="333333"/>
                </a:solidFill>
                <a:ea typeface="Times New Roman"/>
              </a:rPr>
              <a:t> </a:t>
            </a:r>
            <a:r>
              <a:rPr lang="en-US" sz="1500" b="0" strike="noStrike" spc="-1" dirty="0" err="1">
                <a:solidFill>
                  <a:srgbClr val="333333"/>
                </a:solidFill>
                <a:ea typeface="Times New Roman"/>
              </a:rPr>
              <a:t>đổi</a:t>
            </a:r>
            <a:r>
              <a:rPr lang="en-US" sz="1500" b="0" strike="noStrike" spc="-1" dirty="0">
                <a:solidFill>
                  <a:srgbClr val="333333"/>
                </a:solidFill>
                <a:ea typeface="Times New Roman"/>
              </a:rPr>
              <a:t> </a:t>
            </a:r>
            <a:r>
              <a:rPr lang="en-US" sz="1500" b="0" strike="noStrike" spc="-1" dirty="0" err="1">
                <a:solidFill>
                  <a:srgbClr val="333333"/>
                </a:solidFill>
                <a:ea typeface="Times New Roman"/>
              </a:rPr>
              <a:t>khí</a:t>
            </a:r>
            <a:r>
              <a:rPr lang="en-US" sz="1500" b="0" strike="noStrike" spc="-1" dirty="0">
                <a:solidFill>
                  <a:srgbClr val="333333"/>
                </a:solidFill>
                <a:ea typeface="Times New Roman"/>
              </a:rPr>
              <a:t> </a:t>
            </a:r>
            <a:r>
              <a:rPr lang="en-US" sz="1500" b="0" strike="noStrike" spc="-1" dirty="0" err="1">
                <a:solidFill>
                  <a:srgbClr val="333333"/>
                </a:solidFill>
                <a:ea typeface="Times New Roman"/>
              </a:rPr>
              <a:t>hậu</a:t>
            </a:r>
            <a:r>
              <a:rPr lang="en-US" sz="1500" b="0" strike="noStrike" spc="-1" dirty="0">
                <a:solidFill>
                  <a:srgbClr val="333333"/>
                </a:solidFill>
                <a:ea typeface="Times New Roman"/>
              </a:rPr>
              <a:t> </a:t>
            </a:r>
            <a:r>
              <a:rPr lang="en-US" sz="1500" b="0" strike="noStrike" spc="-1" dirty="0" err="1">
                <a:solidFill>
                  <a:srgbClr val="333333"/>
                </a:solidFill>
                <a:ea typeface="Times New Roman"/>
              </a:rPr>
              <a:t>bằng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cách</a:t>
            </a:r>
            <a:r>
              <a:rPr lang="en-US" sz="1500" b="0" strike="noStrike" spc="-1" dirty="0">
                <a:solidFill>
                  <a:srgbClr val="333333"/>
                </a:solidFill>
                <a:ea typeface="Times New Roman"/>
              </a:rPr>
              <a:t> </a:t>
            </a:r>
            <a:r>
              <a:rPr lang="en-US" sz="1500" b="0" strike="noStrike" spc="-1" dirty="0" err="1">
                <a:solidFill>
                  <a:srgbClr val="333333"/>
                </a:solidFill>
                <a:ea typeface="Times New Roman"/>
              </a:rPr>
              <a:t>tránh</a:t>
            </a:r>
            <a:r>
              <a:rPr lang="en-US" sz="1500" b="0" strike="noStrike" spc="-1" dirty="0">
                <a:solidFill>
                  <a:srgbClr val="333333"/>
                </a:solidFill>
                <a:ea typeface="Times New Roman"/>
              </a:rPr>
              <a:t> </a:t>
            </a:r>
            <a:r>
              <a:rPr lang="en-US" sz="1500" b="0" strike="noStrike" spc="-1" dirty="0" err="1">
                <a:solidFill>
                  <a:srgbClr val="333333"/>
                </a:solidFill>
                <a:ea typeface="Times New Roman"/>
              </a:rPr>
              <a:t>phát</a:t>
            </a:r>
            <a:r>
              <a:rPr lang="en-US" sz="1500" b="0" strike="noStrike" spc="-1" dirty="0">
                <a:solidFill>
                  <a:srgbClr val="333333"/>
                </a:solidFill>
                <a:ea typeface="Times New Roman"/>
              </a:rPr>
              <a:t> </a:t>
            </a:r>
            <a:r>
              <a:rPr lang="en-US" sz="1500" b="0" strike="noStrike" spc="-1" dirty="0" err="1">
                <a:solidFill>
                  <a:srgbClr val="333333"/>
                </a:solidFill>
                <a:ea typeface="Times New Roman"/>
              </a:rPr>
              <a:t>thải</a:t>
            </a:r>
            <a:r>
              <a:rPr lang="en-US" sz="1500" b="0" strike="noStrike" spc="-1" dirty="0">
                <a:solidFill>
                  <a:srgbClr val="333333"/>
                </a:solidFill>
                <a:ea typeface="Times New Roman"/>
              </a:rPr>
              <a:t> </a:t>
            </a:r>
            <a:r>
              <a:rPr lang="en-US" sz="1500" b="0" strike="noStrike" spc="-1" dirty="0" err="1">
                <a:solidFill>
                  <a:srgbClr val="333333"/>
                </a:solidFill>
                <a:ea typeface="Times New Roman"/>
              </a:rPr>
              <a:t>khí</a:t>
            </a:r>
            <a:r>
              <a:rPr lang="en-US" sz="1500" b="0" strike="noStrike" spc="-1" dirty="0">
                <a:solidFill>
                  <a:srgbClr val="333333"/>
                </a:solidFill>
                <a:ea typeface="Times New Roman"/>
              </a:rPr>
              <a:t> </a:t>
            </a:r>
            <a:r>
              <a:rPr lang="en-US" sz="1500" b="0" strike="noStrike" spc="-1" dirty="0" err="1">
                <a:solidFill>
                  <a:srgbClr val="333333"/>
                </a:solidFill>
                <a:ea typeface="Times New Roman"/>
              </a:rPr>
              <a:t>metan</a:t>
            </a:r>
            <a:r>
              <a:rPr lang="en-US" sz="1500" b="0" strike="noStrike" spc="-1" dirty="0">
                <a:solidFill>
                  <a:srgbClr val="333333"/>
                </a:solidFill>
                <a:ea typeface="Times New Roman"/>
              </a:rPr>
              <a:t> </a:t>
            </a:r>
            <a:r>
              <a:rPr lang="en-US" sz="1500" b="0" strike="noStrike" spc="-1" dirty="0" err="1">
                <a:solidFill>
                  <a:srgbClr val="333333"/>
                </a:solidFill>
                <a:ea typeface="Times New Roman"/>
              </a:rPr>
              <a:t>và</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giảm</a:t>
            </a:r>
            <a:r>
              <a:rPr lang="en-US" sz="1500" b="0" strike="noStrike" spc="-1" dirty="0">
                <a:solidFill>
                  <a:srgbClr val="333333"/>
                </a:solidFill>
                <a:ea typeface="Times New Roman"/>
              </a:rPr>
              <a:t> </a:t>
            </a:r>
            <a:r>
              <a:rPr lang="en-US" sz="1500" b="0" strike="noStrike" spc="-1" dirty="0" err="1">
                <a:solidFill>
                  <a:srgbClr val="333333"/>
                </a:solidFill>
                <a:ea typeface="Times New Roman"/>
              </a:rPr>
              <a:t>năng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lượng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tiêu</a:t>
            </a:r>
            <a:r>
              <a:rPr lang="en-US" sz="1500" b="0" strike="noStrike" spc="-1" dirty="0">
                <a:solidFill>
                  <a:srgbClr val="333333"/>
                </a:solidFill>
                <a:ea typeface="Times New Roman"/>
              </a:rPr>
              <a:t> </a:t>
            </a:r>
            <a:r>
              <a:rPr lang="en-US" sz="1500" b="0" strike="noStrike" spc="-1" dirty="0" err="1">
                <a:solidFill>
                  <a:srgbClr val="333333"/>
                </a:solidFill>
                <a:ea typeface="Times New Roman"/>
              </a:rPr>
              <a:t>thụ</a:t>
            </a:r>
            <a:r>
              <a:rPr lang="en-US" sz="1500" b="0" strike="noStrike" spc="-1" dirty="0">
                <a:solidFill>
                  <a:srgbClr val="333333"/>
                </a:solidFill>
                <a:ea typeface="Times New Roman"/>
              </a:rPr>
              <a:t>;</a:t>
            </a:r>
            <a:endParaRPr lang="en-US" sz="1500" b="0" strike="noStrike" spc="-1" dirty="0">
              <a:solidFill>
                <a:srgbClr val="000000"/>
              </a:solidFill>
            </a:endParaRPr>
          </a:p>
          <a:p>
            <a:pPr marL="1028520" lvl="1" indent="-285840">
              <a:lnSpc>
                <a:spcPct val="150000"/>
              </a:lnSpc>
              <a:buClr>
                <a:srgbClr val="333333"/>
              </a:buClr>
              <a:buFont typeface="Wingdings" charset="2"/>
              <a:buChar char="ü"/>
            </a:pPr>
            <a:r>
              <a:rPr lang="en-US" sz="1500" b="0" strike="noStrike" spc="-1" dirty="0" err="1">
                <a:solidFill>
                  <a:srgbClr val="333333"/>
                </a:solidFill>
                <a:ea typeface="Times New Roman"/>
              </a:rPr>
              <a:t>Tiết</a:t>
            </a:r>
            <a:r>
              <a:rPr lang="en-US" sz="1500" b="0" strike="noStrike" spc="-1" dirty="0">
                <a:solidFill>
                  <a:srgbClr val="333333"/>
                </a:solidFill>
                <a:ea typeface="Times New Roman"/>
              </a:rPr>
              <a:t> </a:t>
            </a:r>
            <a:r>
              <a:rPr lang="en-US" sz="1500" b="0" strike="noStrike" spc="-1" dirty="0" err="1">
                <a:solidFill>
                  <a:srgbClr val="333333"/>
                </a:solidFill>
                <a:ea typeface="Times New Roman"/>
              </a:rPr>
              <a:t>kiệm</a:t>
            </a:r>
            <a:r>
              <a:rPr lang="en-US" sz="1500" b="0" strike="noStrike" spc="-1" dirty="0">
                <a:solidFill>
                  <a:srgbClr val="333333"/>
                </a:solidFill>
                <a:ea typeface="Times New Roman"/>
              </a:rPr>
              <a:t> </a:t>
            </a:r>
            <a:r>
              <a:rPr lang="en-US" sz="1500" b="0" strike="noStrike" spc="-1" dirty="0" err="1">
                <a:solidFill>
                  <a:srgbClr val="333333"/>
                </a:solidFill>
                <a:ea typeface="Times New Roman"/>
              </a:rPr>
              <a:t>đáng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kể</a:t>
            </a:r>
            <a:r>
              <a:rPr lang="en-US" sz="1500" b="0" strike="noStrike" spc="-1" dirty="0">
                <a:solidFill>
                  <a:srgbClr val="333333"/>
                </a:solidFill>
                <a:ea typeface="Times New Roman"/>
              </a:rPr>
              <a:t> </a:t>
            </a:r>
            <a:r>
              <a:rPr lang="en-US" sz="1500" b="0" strike="noStrike" spc="-1" dirty="0" err="1">
                <a:solidFill>
                  <a:srgbClr val="333333"/>
                </a:solidFill>
                <a:ea typeface="Times New Roman"/>
              </a:rPr>
              <a:t>không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gian</a:t>
            </a:r>
            <a:r>
              <a:rPr lang="en-US" sz="1500" b="0" strike="noStrike" spc="-1" dirty="0">
                <a:solidFill>
                  <a:srgbClr val="333333"/>
                </a:solidFill>
                <a:ea typeface="Times New Roman"/>
              </a:rPr>
              <a:t> </a:t>
            </a:r>
            <a:r>
              <a:rPr lang="en-US" sz="1500" b="0" strike="noStrike" spc="-1" dirty="0" err="1">
                <a:solidFill>
                  <a:srgbClr val="333333"/>
                </a:solidFill>
                <a:ea typeface="Times New Roman"/>
              </a:rPr>
              <a:t>bãi</a:t>
            </a:r>
            <a:r>
              <a:rPr lang="en-US" sz="1500" b="0" strike="noStrike" spc="-1" dirty="0">
                <a:solidFill>
                  <a:srgbClr val="333333"/>
                </a:solidFill>
                <a:ea typeface="Times New Roman"/>
              </a:rPr>
              <a:t> </a:t>
            </a:r>
            <a:r>
              <a:rPr lang="en-US" sz="1500" b="0" strike="noStrike" spc="-1" dirty="0" err="1">
                <a:solidFill>
                  <a:srgbClr val="333333"/>
                </a:solidFill>
                <a:ea typeface="Times New Roman"/>
              </a:rPr>
              <a:t>rác</a:t>
            </a:r>
            <a:r>
              <a:rPr lang="en-US" sz="1500" b="0" strike="noStrike" spc="-1" dirty="0">
                <a:solidFill>
                  <a:srgbClr val="333333"/>
                </a:solidFill>
                <a:ea typeface="Times New Roman"/>
              </a:rPr>
              <a:t>;</a:t>
            </a:r>
            <a:endParaRPr lang="en-US" sz="1500" b="0" strike="noStrike" spc="-1" dirty="0">
              <a:solidFill>
                <a:srgbClr val="000000"/>
              </a:solidFill>
            </a:endParaRPr>
          </a:p>
          <a:p>
            <a:pPr marL="1028520" lvl="1" indent="-285840">
              <a:lnSpc>
                <a:spcPct val="150000"/>
              </a:lnSpc>
              <a:buClr>
                <a:srgbClr val="333333"/>
              </a:buClr>
              <a:buFont typeface="Wingdings" charset="2"/>
              <a:buChar char="ü"/>
            </a:pPr>
            <a:r>
              <a:rPr lang="en-US" sz="1500" b="0" strike="noStrike" spc="-1" dirty="0" err="1">
                <a:solidFill>
                  <a:srgbClr val="333333"/>
                </a:solidFill>
                <a:ea typeface="Times New Roman"/>
              </a:rPr>
              <a:t>Giảm</a:t>
            </a:r>
            <a:r>
              <a:rPr lang="en-US" sz="1500" b="0" strike="noStrike" spc="-1" dirty="0">
                <a:solidFill>
                  <a:srgbClr val="333333"/>
                </a:solidFill>
                <a:ea typeface="Times New Roman"/>
              </a:rPr>
              <a:t> </a:t>
            </a:r>
            <a:r>
              <a:rPr lang="en-US" sz="1500" b="0" strike="noStrike" spc="-1" dirty="0" err="1">
                <a:solidFill>
                  <a:srgbClr val="333333"/>
                </a:solidFill>
                <a:ea typeface="Times New Roman"/>
              </a:rPr>
              <a:t>việc</a:t>
            </a:r>
            <a:r>
              <a:rPr lang="en-US" sz="1500" b="0" strike="noStrike" spc="-1" dirty="0">
                <a:solidFill>
                  <a:srgbClr val="333333"/>
                </a:solidFill>
                <a:ea typeface="Times New Roman"/>
              </a:rPr>
              <a:t> </a:t>
            </a:r>
            <a:r>
              <a:rPr lang="en-US" sz="1500" b="0" strike="noStrike" spc="-1" dirty="0" err="1">
                <a:solidFill>
                  <a:srgbClr val="333333"/>
                </a:solidFill>
                <a:ea typeface="Times New Roman"/>
              </a:rPr>
              <a:t>xử</a:t>
            </a:r>
            <a:r>
              <a:rPr lang="en-US" sz="1500" b="0" strike="noStrike" spc="-1" dirty="0">
                <a:solidFill>
                  <a:srgbClr val="333333"/>
                </a:solidFill>
                <a:ea typeface="Times New Roman"/>
              </a:rPr>
              <a:t> </a:t>
            </a:r>
            <a:r>
              <a:rPr lang="en-US" sz="1500" b="0" strike="noStrike" spc="-1" dirty="0" err="1">
                <a:solidFill>
                  <a:srgbClr val="333333"/>
                </a:solidFill>
                <a:ea typeface="Times New Roman"/>
              </a:rPr>
              <a:t>lý</a:t>
            </a:r>
            <a:r>
              <a:rPr lang="en-US" sz="1500" b="0" strike="noStrike" spc="-1" dirty="0">
                <a:solidFill>
                  <a:srgbClr val="333333"/>
                </a:solidFill>
                <a:ea typeface="Times New Roman"/>
              </a:rPr>
              <a:t> (</a:t>
            </a:r>
            <a:r>
              <a:rPr lang="en-US" sz="1500" b="0" strike="noStrike" spc="-1" dirty="0" err="1">
                <a:solidFill>
                  <a:srgbClr val="333333"/>
                </a:solidFill>
                <a:ea typeface="Times New Roman"/>
              </a:rPr>
              <a:t>bãi</a:t>
            </a:r>
            <a:r>
              <a:rPr lang="en-US" sz="1500" b="0" strike="noStrike" spc="-1" dirty="0">
                <a:solidFill>
                  <a:srgbClr val="333333"/>
                </a:solidFill>
                <a:ea typeface="Times New Roman"/>
              </a:rPr>
              <a:t> </a:t>
            </a:r>
            <a:r>
              <a:rPr lang="en-US" sz="1500" b="0" strike="noStrike" spc="-1" dirty="0" err="1">
                <a:solidFill>
                  <a:srgbClr val="333333"/>
                </a:solidFill>
                <a:ea typeface="Times New Roman"/>
              </a:rPr>
              <a:t>chôn</a:t>
            </a:r>
            <a:r>
              <a:rPr lang="en-US" sz="1500" b="0" strike="noStrike" spc="-1" dirty="0">
                <a:solidFill>
                  <a:srgbClr val="333333"/>
                </a:solidFill>
                <a:ea typeface="Times New Roman"/>
              </a:rPr>
              <a:t> </a:t>
            </a:r>
            <a:r>
              <a:rPr lang="en-US" sz="1500" b="0" strike="noStrike" spc="-1" dirty="0" err="1">
                <a:solidFill>
                  <a:srgbClr val="333333"/>
                </a:solidFill>
                <a:ea typeface="Times New Roman"/>
              </a:rPr>
              <a:t>lấp</a:t>
            </a:r>
            <a:r>
              <a:rPr lang="en-US" sz="1500" b="0" strike="noStrike" spc="-1" dirty="0">
                <a:solidFill>
                  <a:srgbClr val="333333"/>
                </a:solidFill>
                <a:ea typeface="Times New Roman"/>
              </a:rPr>
              <a:t> </a:t>
            </a:r>
            <a:r>
              <a:rPr lang="en-US" sz="1500" b="0" strike="noStrike" spc="-1" dirty="0" err="1">
                <a:solidFill>
                  <a:srgbClr val="333333"/>
                </a:solidFill>
                <a:ea typeface="Times New Roman"/>
              </a:rPr>
              <a:t>hoặc</a:t>
            </a:r>
            <a:r>
              <a:rPr lang="en-US" sz="1500" b="0" strike="noStrike" spc="-1" dirty="0">
                <a:solidFill>
                  <a:srgbClr val="333333"/>
                </a:solidFill>
                <a:ea typeface="Times New Roman"/>
              </a:rPr>
              <a:t> </a:t>
            </a:r>
            <a:r>
              <a:rPr lang="en-US" sz="1500" b="0" strike="noStrike" spc="-1" dirty="0" err="1">
                <a:solidFill>
                  <a:srgbClr val="333333"/>
                </a:solidFill>
                <a:ea typeface="Times New Roman"/>
              </a:rPr>
              <a:t>đốt</a:t>
            </a:r>
            <a:r>
              <a:rPr lang="en-US" sz="1500" b="0" strike="noStrike" spc="-1" dirty="0">
                <a:solidFill>
                  <a:srgbClr val="333333"/>
                </a:solidFill>
                <a:ea typeface="Times New Roman"/>
              </a:rPr>
              <a:t> </a:t>
            </a:r>
            <a:r>
              <a:rPr lang="en-US" sz="1500" b="0" strike="noStrike" spc="-1" dirty="0" err="1">
                <a:solidFill>
                  <a:srgbClr val="333333"/>
                </a:solidFill>
                <a:ea typeface="Times New Roman"/>
              </a:rPr>
              <a:t>làm</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giảm</a:t>
            </a:r>
            <a:r>
              <a:rPr lang="en-US" sz="1500" b="0" strike="noStrike" spc="-1" dirty="0">
                <a:solidFill>
                  <a:srgbClr val="333333"/>
                </a:solidFill>
                <a:ea typeface="Times New Roman"/>
              </a:rPr>
              <a:t> </a:t>
            </a:r>
            <a:r>
              <a:rPr lang="en-US" sz="1500" b="0" strike="noStrike" spc="-1" dirty="0" err="1">
                <a:solidFill>
                  <a:srgbClr val="333333"/>
                </a:solidFill>
                <a:ea typeface="Times New Roman"/>
              </a:rPr>
              <a:t>lượng</a:t>
            </a:r>
            <a:r>
              <a:rPr lang="en-US" sz="1500" b="0" strike="noStrike" spc="-1" dirty="0">
                <a:solidFill>
                  <a:srgbClr val="333333"/>
                </a:solidFill>
                <a:ea typeface="Times New Roman"/>
              </a:rPr>
              <a:t> </a:t>
            </a:r>
            <a:r>
              <a:rPr lang="en-US" sz="1500" b="0" strike="noStrike" spc="-1" dirty="0" smtClean="0">
                <a:solidFill>
                  <a:srgbClr val="333333"/>
                </a:solidFill>
                <a:ea typeface="Times New Roman"/>
              </a:rPr>
              <a:t>CO2)</a:t>
            </a:r>
            <a:endParaRPr lang="en-US" sz="1500" b="0" strike="noStrike" spc="-1" dirty="0" smtClean="0">
              <a:solidFill>
                <a:srgbClr val="000000"/>
              </a:solidFill>
            </a:endParaRPr>
          </a:p>
          <a:p>
            <a:pPr marL="742950" indent="-285750">
              <a:lnSpc>
                <a:spcPct val="150000"/>
              </a:lnSpc>
              <a:buClr>
                <a:srgbClr val="333333"/>
              </a:buClr>
              <a:buFont typeface="Wingdings" charset="2"/>
              <a:buChar char="§"/>
            </a:pPr>
            <a:r>
              <a:rPr lang="en-US" sz="1500" b="0" strike="noStrike" spc="-1" dirty="0" err="1" smtClean="0">
                <a:solidFill>
                  <a:srgbClr val="333333"/>
                </a:solidFill>
                <a:ea typeface="Times New Roman"/>
              </a:rPr>
              <a:t>Khi</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tái</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chế</a:t>
            </a:r>
            <a:r>
              <a:rPr lang="en-US" sz="1500" b="0" strike="noStrike" spc="-1" dirty="0" smtClean="0">
                <a:solidFill>
                  <a:srgbClr val="333333"/>
                </a:solidFill>
                <a:ea typeface="Times New Roman"/>
              </a:rPr>
              <a:t> 1 </a:t>
            </a:r>
            <a:r>
              <a:rPr lang="en-US" sz="1500" b="0" strike="noStrike" spc="-1" dirty="0" err="1" smtClean="0">
                <a:solidFill>
                  <a:srgbClr val="333333"/>
                </a:solidFill>
                <a:ea typeface="Times New Roman"/>
              </a:rPr>
              <a:t>tấn</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giấy</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sẽ</a:t>
            </a:r>
            <a:r>
              <a:rPr lang="en-US" sz="1500" b="0" strike="noStrike" spc="-1" dirty="0" smtClean="0">
                <a:solidFill>
                  <a:srgbClr val="333333"/>
                </a:solidFill>
                <a:ea typeface="Times New Roman"/>
              </a:rPr>
              <a:t>: </a:t>
            </a:r>
          </a:p>
          <a:p>
            <a:pPr marL="1028520" lvl="1" indent="-285840">
              <a:lnSpc>
                <a:spcPct val="150000"/>
              </a:lnSpc>
              <a:buClr>
                <a:srgbClr val="333333"/>
              </a:buClr>
              <a:buFont typeface="Wingdings" charset="2"/>
              <a:buChar char="ü"/>
            </a:pPr>
            <a:r>
              <a:rPr lang="en-US" sz="1500" b="0" strike="noStrike" spc="-1" dirty="0" err="1" smtClean="0">
                <a:solidFill>
                  <a:srgbClr val="333333"/>
                </a:solidFill>
                <a:ea typeface="Times New Roman"/>
              </a:rPr>
              <a:t>Tiết</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kiệm</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đủ</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năng</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lượng</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để</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cung</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cấp</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năng</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lượng</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trung</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bình</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cho</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hộ</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dân</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tại</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Mỹ</a:t>
            </a:r>
            <a:r>
              <a:rPr lang="en-US" sz="1500" b="0" strike="noStrike" spc="-1" dirty="0" smtClean="0">
                <a:solidFill>
                  <a:srgbClr val="333333"/>
                </a:solidFill>
                <a:ea typeface="Times New Roman"/>
              </a:rPr>
              <a:t> </a:t>
            </a:r>
            <a:r>
              <a:rPr lang="en-US" sz="1500" b="0" strike="noStrike" spc="-1" dirty="0" err="1" smtClean="0">
                <a:solidFill>
                  <a:srgbClr val="333333"/>
                </a:solidFill>
                <a:ea typeface="Times New Roman"/>
              </a:rPr>
              <a:t>trong</a:t>
            </a:r>
            <a:r>
              <a:rPr lang="en-US" sz="1500" b="0" strike="noStrike" spc="-1" dirty="0" smtClean="0">
                <a:solidFill>
                  <a:srgbClr val="333333"/>
                </a:solidFill>
                <a:ea typeface="Times New Roman"/>
              </a:rPr>
              <a:t> 6 </a:t>
            </a:r>
            <a:r>
              <a:rPr lang="en-US" sz="1500" b="0" strike="noStrike" spc="-1" dirty="0" err="1" smtClean="0">
                <a:solidFill>
                  <a:srgbClr val="333333"/>
                </a:solidFill>
                <a:ea typeface="Times New Roman"/>
              </a:rPr>
              <a:t>tháng</a:t>
            </a:r>
            <a:r>
              <a:rPr lang="en-US" sz="1500" b="0" strike="noStrike" spc="-1" dirty="0" smtClean="0">
                <a:solidFill>
                  <a:srgbClr val="333333"/>
                </a:solidFill>
                <a:ea typeface="Times New Roman"/>
              </a:rPr>
              <a:t>;</a:t>
            </a:r>
            <a:endParaRPr lang="en-US" sz="1500" spc="-1" dirty="0">
              <a:solidFill>
                <a:srgbClr val="000000"/>
              </a:solidFill>
            </a:endParaRPr>
          </a:p>
          <a:p>
            <a:pPr marL="1028520" lvl="1" indent="-285840">
              <a:lnSpc>
                <a:spcPct val="150000"/>
              </a:lnSpc>
              <a:buClr>
                <a:srgbClr val="333333"/>
              </a:buClr>
              <a:buFont typeface="Wingdings" charset="2"/>
              <a:buChar char="ü"/>
            </a:pPr>
            <a:r>
              <a:rPr lang="en-US" sz="1500" b="0" strike="noStrike" spc="-1" dirty="0" err="1" smtClean="0">
                <a:solidFill>
                  <a:srgbClr val="333333"/>
                </a:solidFill>
                <a:ea typeface="Times New Roman"/>
              </a:rPr>
              <a:t>Tiết</a:t>
            </a:r>
            <a:r>
              <a:rPr lang="en-US" sz="1500" b="0" strike="noStrike" spc="-1" dirty="0" smtClean="0">
                <a:solidFill>
                  <a:srgbClr val="333333"/>
                </a:solidFill>
                <a:ea typeface="Times New Roman"/>
              </a:rPr>
              <a:t> </a:t>
            </a:r>
            <a:r>
              <a:rPr lang="en-US" sz="1500" b="0" strike="noStrike" spc="-1" dirty="0" err="1">
                <a:solidFill>
                  <a:srgbClr val="333333"/>
                </a:solidFill>
                <a:ea typeface="Times New Roman"/>
              </a:rPr>
              <a:t>kiệm</a:t>
            </a:r>
            <a:r>
              <a:rPr lang="en-US" sz="1500" b="0" strike="noStrike" spc="-1" dirty="0">
                <a:solidFill>
                  <a:srgbClr val="333333"/>
                </a:solidFill>
                <a:ea typeface="Times New Roman"/>
              </a:rPr>
              <a:t> 26.497 </a:t>
            </a:r>
            <a:r>
              <a:rPr lang="en-US" sz="1500" b="0" strike="noStrike" spc="-1" dirty="0" err="1">
                <a:solidFill>
                  <a:srgbClr val="333333"/>
                </a:solidFill>
                <a:ea typeface="Times New Roman"/>
              </a:rPr>
              <a:t>lít</a:t>
            </a:r>
            <a:r>
              <a:rPr lang="en-US" sz="1500" b="0" strike="noStrike" spc="-1" dirty="0">
                <a:solidFill>
                  <a:srgbClr val="333333"/>
                </a:solidFill>
                <a:ea typeface="Times New Roman"/>
              </a:rPr>
              <a:t> </a:t>
            </a:r>
            <a:r>
              <a:rPr lang="en-US" sz="1500" b="0" strike="noStrike" spc="-1" dirty="0" err="1">
                <a:solidFill>
                  <a:srgbClr val="333333"/>
                </a:solidFill>
                <a:ea typeface="Times New Roman"/>
              </a:rPr>
              <a:t>nước</a:t>
            </a:r>
            <a:r>
              <a:rPr lang="en-US" sz="1500" b="0" strike="noStrike" spc="-1" dirty="0">
                <a:solidFill>
                  <a:srgbClr val="333333"/>
                </a:solidFill>
                <a:ea typeface="Times New Roman"/>
              </a:rPr>
              <a:t> </a:t>
            </a:r>
            <a:r>
              <a:rPr lang="en-US" sz="1500" b="0" strike="noStrike" spc="-1" dirty="0" err="1">
                <a:solidFill>
                  <a:srgbClr val="333333"/>
                </a:solidFill>
                <a:ea typeface="Times New Roman"/>
              </a:rPr>
              <a:t>và</a:t>
            </a:r>
            <a:r>
              <a:rPr lang="en-US" sz="1500" b="0" strike="noStrike" spc="-1" dirty="0">
                <a:solidFill>
                  <a:srgbClr val="333333"/>
                </a:solidFill>
                <a:ea typeface="Times New Roman"/>
              </a:rPr>
              <a:t> </a:t>
            </a:r>
            <a:r>
              <a:rPr lang="en-US" sz="1500" b="0" strike="noStrike" spc="-1" dirty="0" err="1">
                <a:solidFill>
                  <a:srgbClr val="333333"/>
                </a:solidFill>
                <a:ea typeface="Times New Roman"/>
              </a:rPr>
              <a:t>tiết</a:t>
            </a:r>
            <a:r>
              <a:rPr lang="en-US" sz="1500" b="0" strike="noStrike" spc="-1" dirty="0">
                <a:solidFill>
                  <a:srgbClr val="333333"/>
                </a:solidFill>
                <a:ea typeface="Times New Roman"/>
              </a:rPr>
              <a:t> </a:t>
            </a:r>
            <a:r>
              <a:rPr lang="en-US" sz="1500" b="0" strike="noStrike" spc="-1" dirty="0" err="1">
                <a:solidFill>
                  <a:srgbClr val="333333"/>
                </a:solidFill>
                <a:ea typeface="Times New Roman"/>
              </a:rPr>
              <a:t>kiệm</a:t>
            </a:r>
            <a:r>
              <a:rPr lang="en-US" sz="1500" b="0" strike="noStrike" spc="-1" dirty="0">
                <a:solidFill>
                  <a:srgbClr val="333333"/>
                </a:solidFill>
                <a:ea typeface="Times New Roman"/>
              </a:rPr>
              <a:t> 2.3 m3 </a:t>
            </a:r>
            <a:r>
              <a:rPr lang="en-US" sz="1500" b="0" strike="noStrike" spc="-1" dirty="0" err="1">
                <a:solidFill>
                  <a:srgbClr val="333333"/>
                </a:solidFill>
                <a:ea typeface="Times New Roman"/>
              </a:rPr>
              <a:t>không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gian</a:t>
            </a:r>
            <a:r>
              <a:rPr lang="en-US" sz="1500" b="0" strike="noStrike" spc="-1" dirty="0">
                <a:solidFill>
                  <a:srgbClr val="333333"/>
                </a:solidFill>
                <a:ea typeface="Times New Roman"/>
              </a:rPr>
              <a:t> </a:t>
            </a:r>
            <a:r>
              <a:rPr lang="en-US" sz="1500" b="0" strike="noStrike" spc="-1" dirty="0" err="1">
                <a:solidFill>
                  <a:srgbClr val="333333"/>
                </a:solidFill>
                <a:ea typeface="Times New Roman"/>
              </a:rPr>
              <a:t>bãi</a:t>
            </a:r>
            <a:r>
              <a:rPr lang="en-US" sz="1500" b="0" strike="noStrike" spc="-1" dirty="0">
                <a:solidFill>
                  <a:srgbClr val="333333"/>
                </a:solidFill>
                <a:ea typeface="Times New Roman"/>
              </a:rPr>
              <a:t> </a:t>
            </a:r>
            <a:r>
              <a:rPr lang="en-US" sz="1500" b="0" strike="noStrike" spc="-1" dirty="0" err="1" smtClean="0">
                <a:solidFill>
                  <a:srgbClr val="333333"/>
                </a:solidFill>
                <a:ea typeface="Times New Roman"/>
              </a:rPr>
              <a:t>rác</a:t>
            </a:r>
            <a:r>
              <a:rPr lang="en-US" sz="1500" b="0" strike="noStrike" spc="-1" dirty="0" smtClean="0">
                <a:solidFill>
                  <a:srgbClr val="333333"/>
                </a:solidFill>
                <a:ea typeface="Times New Roman"/>
              </a:rPr>
              <a:t>;</a:t>
            </a:r>
            <a:endParaRPr lang="en-US" sz="1500" spc="-1" dirty="0">
              <a:solidFill>
                <a:srgbClr val="000000"/>
              </a:solidFill>
            </a:endParaRPr>
          </a:p>
          <a:p>
            <a:pPr marL="1028520" lvl="1" indent="-285840">
              <a:lnSpc>
                <a:spcPct val="150000"/>
              </a:lnSpc>
              <a:buClr>
                <a:srgbClr val="333333"/>
              </a:buClr>
              <a:buFont typeface="Wingdings" charset="2"/>
              <a:buChar char="ü"/>
            </a:pPr>
            <a:r>
              <a:rPr lang="en-US" sz="1500" b="0" strike="noStrike" spc="-1" dirty="0" err="1" smtClean="0">
                <a:solidFill>
                  <a:srgbClr val="333333"/>
                </a:solidFill>
                <a:ea typeface="Times New Roman"/>
              </a:rPr>
              <a:t>Giảm</a:t>
            </a:r>
            <a:r>
              <a:rPr lang="en-US" sz="1500" b="0" strike="noStrike" spc="-1" dirty="0" smtClean="0">
                <a:solidFill>
                  <a:srgbClr val="333333"/>
                </a:solidFill>
                <a:ea typeface="Times New Roman"/>
              </a:rPr>
              <a:t> </a:t>
            </a:r>
            <a:r>
              <a:rPr lang="en-US" sz="1500" b="0" strike="noStrike" spc="-1" dirty="0" err="1">
                <a:solidFill>
                  <a:srgbClr val="333333"/>
                </a:solidFill>
                <a:ea typeface="Times New Roman"/>
              </a:rPr>
              <a:t>phát</a:t>
            </a:r>
            <a:r>
              <a:rPr lang="en-US" sz="1500" b="0" strike="noStrike" spc="-1" dirty="0">
                <a:solidFill>
                  <a:srgbClr val="333333"/>
                </a:solidFill>
                <a:ea typeface="Times New Roman"/>
              </a:rPr>
              <a:t> </a:t>
            </a:r>
            <a:r>
              <a:rPr lang="en-US" sz="1500" b="0" strike="noStrike" spc="-1" dirty="0" err="1">
                <a:solidFill>
                  <a:srgbClr val="333333"/>
                </a:solidFill>
                <a:ea typeface="Times New Roman"/>
              </a:rPr>
              <a:t>thải</a:t>
            </a:r>
            <a:r>
              <a:rPr lang="en-US" sz="1500" b="0" strike="noStrike" spc="-1" dirty="0">
                <a:solidFill>
                  <a:srgbClr val="333333"/>
                </a:solidFill>
                <a:ea typeface="Times New Roman"/>
              </a:rPr>
              <a:t> </a:t>
            </a:r>
            <a:r>
              <a:rPr lang="en-US" sz="1500" b="0" strike="noStrike" spc="-1" dirty="0" err="1">
                <a:solidFill>
                  <a:srgbClr val="333333"/>
                </a:solidFill>
                <a:ea typeface="Times New Roman"/>
              </a:rPr>
              <a:t>khí</a:t>
            </a:r>
            <a:r>
              <a:rPr lang="en-US" sz="1500" b="0" strike="noStrike" spc="-1" dirty="0">
                <a:solidFill>
                  <a:srgbClr val="333333"/>
                </a:solidFill>
                <a:ea typeface="Times New Roman"/>
              </a:rPr>
              <a:t> </a:t>
            </a:r>
            <a:r>
              <a:rPr lang="en-US" sz="1500" b="0" strike="noStrike" spc="-1" dirty="0" err="1">
                <a:solidFill>
                  <a:srgbClr val="333333"/>
                </a:solidFill>
                <a:ea typeface="Times New Roman"/>
              </a:rPr>
              <a:t>nhà</a:t>
            </a:r>
            <a:r>
              <a:rPr lang="en-US" sz="1500" b="0" strike="noStrike" spc="-1" dirty="0">
                <a:solidFill>
                  <a:srgbClr val="333333"/>
                </a:solidFill>
                <a:ea typeface="Times New Roman"/>
              </a:rPr>
              <a:t> </a:t>
            </a:r>
            <a:r>
              <a:rPr lang="en-US" sz="1500" b="0" strike="noStrike" spc="-1" dirty="0" err="1">
                <a:solidFill>
                  <a:srgbClr val="333333"/>
                </a:solidFill>
                <a:ea typeface="Times New Roman"/>
              </a:rPr>
              <a:t>kính</a:t>
            </a:r>
            <a:r>
              <a:rPr lang="en-US" sz="1500" b="0" strike="noStrike" spc="-1" dirty="0">
                <a:solidFill>
                  <a:srgbClr val="333333"/>
                </a:solidFill>
                <a:ea typeface="Times New Roman"/>
              </a:rPr>
              <a:t> </a:t>
            </a:r>
            <a:r>
              <a:rPr lang="en-US" sz="1500" b="0" strike="noStrike" spc="-1" dirty="0" err="1">
                <a:solidFill>
                  <a:srgbClr val="333333"/>
                </a:solidFill>
                <a:ea typeface="Times New Roman"/>
              </a:rPr>
              <a:t>bằng</a:t>
            </a:r>
            <a:r>
              <a:rPr lang="en-US" sz="1500" b="0" strike="noStrike" spc="-1" dirty="0">
                <a:solidFill>
                  <a:srgbClr val="333333"/>
                </a:solidFill>
                <a:ea typeface="Times New Roman"/>
              </a:rPr>
              <a:t> </a:t>
            </a:r>
            <a:r>
              <a:rPr lang="en-US" sz="1500" b="0" strike="noStrike" spc="-1" dirty="0" err="1">
                <a:solidFill>
                  <a:srgbClr val="333333"/>
                </a:solidFill>
                <a:ea typeface="Times New Roman"/>
              </a:rPr>
              <a:t>một</a:t>
            </a:r>
            <a:r>
              <a:rPr lang="en-US" sz="1500" b="0" strike="noStrike" spc="-1" dirty="0">
                <a:solidFill>
                  <a:srgbClr val="333333"/>
                </a:solidFill>
                <a:ea typeface="Times New Roman"/>
              </a:rPr>
              <a:t> </a:t>
            </a:r>
            <a:r>
              <a:rPr lang="en-US" sz="1500" b="0" strike="noStrike" spc="-1" dirty="0" err="1">
                <a:solidFill>
                  <a:srgbClr val="333333"/>
                </a:solidFill>
                <a:ea typeface="Times New Roman"/>
              </a:rPr>
              <a:t>tấn</a:t>
            </a:r>
            <a:r>
              <a:rPr lang="en-US" sz="1500" b="0" strike="noStrike" spc="-1" dirty="0">
                <a:solidFill>
                  <a:srgbClr val="333333"/>
                </a:solidFill>
                <a:ea typeface="Times New Roman"/>
              </a:rPr>
              <a:t> </a:t>
            </a:r>
            <a:r>
              <a:rPr lang="en-US" sz="1500" b="0" strike="noStrike" spc="-1" dirty="0" smtClean="0">
                <a:solidFill>
                  <a:srgbClr val="333333"/>
                </a:solidFill>
                <a:ea typeface="Times New Roman"/>
              </a:rPr>
              <a:t>carbon;</a:t>
            </a:r>
            <a:endParaRPr lang="en-US" sz="1500" spc="-1" dirty="0">
              <a:solidFill>
                <a:srgbClr val="000000"/>
              </a:solidFill>
            </a:endParaRPr>
          </a:p>
          <a:p>
            <a:pPr marL="1028520" lvl="1" indent="-285840">
              <a:lnSpc>
                <a:spcPct val="150000"/>
              </a:lnSpc>
              <a:buClr>
                <a:srgbClr val="333333"/>
              </a:buClr>
              <a:buFont typeface="Wingdings" charset="2"/>
              <a:buChar char="ü"/>
            </a:pPr>
            <a:r>
              <a:rPr lang="en-US" sz="1500" b="0" strike="noStrike" spc="-1" dirty="0" err="1" smtClean="0">
                <a:solidFill>
                  <a:srgbClr val="333333"/>
                </a:solidFill>
                <a:ea typeface="Times New Roman"/>
              </a:rPr>
              <a:t>Cứu</a:t>
            </a:r>
            <a:r>
              <a:rPr lang="en-US" sz="1500" b="0" strike="noStrike" spc="-1" dirty="0" smtClean="0">
                <a:solidFill>
                  <a:srgbClr val="333333"/>
                </a:solidFill>
                <a:ea typeface="Times New Roman"/>
              </a:rPr>
              <a:t> </a:t>
            </a:r>
            <a:r>
              <a:rPr lang="en-US" sz="1500" b="0" strike="noStrike" spc="-1" dirty="0">
                <a:solidFill>
                  <a:srgbClr val="333333"/>
                </a:solidFill>
                <a:ea typeface="Times New Roman"/>
              </a:rPr>
              <a:t>17 </a:t>
            </a:r>
            <a:r>
              <a:rPr lang="en-US" sz="1500" b="0" strike="noStrike" spc="-1" dirty="0" err="1">
                <a:solidFill>
                  <a:srgbClr val="333333"/>
                </a:solidFill>
                <a:ea typeface="Times New Roman"/>
              </a:rPr>
              <a:t>cây</a:t>
            </a:r>
            <a:r>
              <a:rPr lang="en-US" sz="1500" b="0" strike="noStrike" spc="-1" dirty="0">
                <a:solidFill>
                  <a:srgbClr val="333333"/>
                </a:solidFill>
                <a:ea typeface="Times New Roman"/>
              </a:rPr>
              <a:t> </a:t>
            </a:r>
            <a:r>
              <a:rPr lang="en-US" sz="1500" b="0" strike="noStrike" spc="-1" dirty="0" err="1">
                <a:solidFill>
                  <a:srgbClr val="333333"/>
                </a:solidFill>
                <a:ea typeface="Times New Roman"/>
              </a:rPr>
              <a:t>xanh</a:t>
            </a:r>
            <a:r>
              <a:rPr lang="en-US" sz="1500" b="0" strike="noStrike" spc="-1" dirty="0">
                <a:solidFill>
                  <a:srgbClr val="333333"/>
                </a:solidFill>
                <a:ea typeface="Times New Roman"/>
              </a:rPr>
              <a:t> ... </a:t>
            </a:r>
            <a:endParaRPr lang="en-US" sz="1500" b="0" strike="noStrike" spc="-1" dirty="0">
              <a:solidFill>
                <a:srgbClr val="000000"/>
              </a:solidFill>
            </a:endParaRPr>
          </a:p>
        </p:txBody>
      </p:sp>
      <p:sp>
        <p:nvSpPr>
          <p:cNvPr id="2" name="Rectangle 1"/>
          <p:cNvSpPr/>
          <p:nvPr/>
        </p:nvSpPr>
        <p:spPr>
          <a:xfrm>
            <a:off x="1924467" y="815441"/>
            <a:ext cx="7686403" cy="276999"/>
          </a:xfrm>
          <a:prstGeom prst="rect">
            <a:avLst/>
          </a:prstGeom>
        </p:spPr>
        <p:txBody>
          <a:bodyPr wrap="square">
            <a:spAutoFit/>
          </a:bodyPr>
          <a:lstStyle/>
          <a:p>
            <a:r>
              <a:rPr lang="en-US" sz="1200" dirty="0" err="1" smtClean="0"/>
              <a:t>Nguồn</a:t>
            </a:r>
            <a:r>
              <a:rPr lang="en-US" sz="1200" dirty="0" smtClean="0"/>
              <a:t>: http://</a:t>
            </a:r>
            <a:r>
              <a:rPr lang="en-US" sz="1200" dirty="0" err="1" smtClean="0"/>
              <a:t>www.epa.gov</a:t>
            </a:r>
            <a:r>
              <a:rPr lang="en-US" sz="1200" dirty="0" smtClean="0"/>
              <a:t>/wastes/conserve/materials/paper/basics/#benefits  </a:t>
            </a:r>
            <a:endParaRPr lang="en-US" sz="1200" dirty="0"/>
          </a:p>
        </p:txBody>
      </p:sp>
      <p:sp>
        <p:nvSpPr>
          <p:cNvPr id="5" name="Rectangle 4"/>
          <p:cNvSpPr/>
          <p:nvPr/>
        </p:nvSpPr>
        <p:spPr>
          <a:xfrm>
            <a:off x="669833" y="287144"/>
            <a:ext cx="7948694" cy="424732"/>
          </a:xfrm>
          <a:prstGeom prst="rect">
            <a:avLst/>
          </a:prstGeom>
          <a:solidFill>
            <a:srgbClr val="336B84"/>
          </a:solidFill>
        </p:spPr>
        <p:txBody>
          <a:bodyPr wrap="square">
            <a:spAutoFit/>
          </a:bodyPr>
          <a:lstStyle/>
          <a:p>
            <a:pPr algn="ctr">
              <a:lnSpc>
                <a:spcPct val="90000"/>
              </a:lnSpc>
            </a:pPr>
            <a:r>
              <a:rPr lang="en-US" sz="2400" b="1" spc="-1" dirty="0" smtClean="0">
                <a:solidFill>
                  <a:schemeClr val="bg1"/>
                </a:solidFill>
                <a:latin typeface="+mj-lt"/>
              </a:rPr>
              <a:t>THEO CƠ QUAN BẢO VỆ MÔI TRƯỜNG CỦA MỸ (EPA) </a:t>
            </a:r>
            <a:endParaRPr lang="en-US" sz="2400" b="1" spc="-1" dirty="0">
              <a:solidFill>
                <a:schemeClr val="bg1"/>
              </a:solidFill>
              <a:latin typeface="+mj-lt"/>
            </a:endParaRPr>
          </a:p>
        </p:txBody>
      </p:sp>
    </p:spTree>
    <p:extLst>
      <p:ext uri="{BB962C8B-B14F-4D97-AF65-F5344CB8AC3E}">
        <p14:creationId xmlns:p14="http://schemas.microsoft.com/office/powerpoint/2010/main" val="15851320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CustomShape 1"/>
          <p:cNvSpPr/>
          <p:nvPr/>
        </p:nvSpPr>
        <p:spPr>
          <a:xfrm>
            <a:off x="3132000" y="6354720"/>
            <a:ext cx="213372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2E5B0382-C6C1-4348-86DE-1D9908B872C1}" type="slidenum">
              <a:rPr lang="es-ES" sz="1400" b="0" strike="noStrike" spc="-1">
                <a:solidFill>
                  <a:srgbClr val="000000"/>
                </a:solidFill>
                <a:latin typeface="Arial"/>
              </a:rPr>
              <a:t>28</a:t>
            </a:fld>
            <a:endParaRPr lang="en-US" sz="1400" b="0" strike="noStrike" spc="-1">
              <a:solidFill>
                <a:srgbClr val="000000"/>
              </a:solidFill>
              <a:latin typeface="Arial"/>
            </a:endParaRPr>
          </a:p>
        </p:txBody>
      </p:sp>
      <p:sp>
        <p:nvSpPr>
          <p:cNvPr id="850" name="CustomShape 2"/>
          <p:cNvSpPr/>
          <p:nvPr/>
        </p:nvSpPr>
        <p:spPr>
          <a:xfrm>
            <a:off x="985807" y="1320797"/>
            <a:ext cx="7632720" cy="4757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endParaRPr lang="en-US" sz="2000" b="0" strike="noStrike" spc="-1" dirty="0">
              <a:solidFill>
                <a:srgbClr val="000000"/>
              </a:solidFill>
              <a:latin typeface="Calibri" charset="0"/>
              <a:ea typeface="Calibri" charset="0"/>
              <a:cs typeface="Calibri" charset="0"/>
            </a:endParaRPr>
          </a:p>
          <a:p>
            <a:pPr marL="342900" indent="-342900" algn="just">
              <a:lnSpc>
                <a:spcPct val="150000"/>
              </a:lnSpc>
              <a:buFont typeface="Wingdings" charset="2"/>
              <a:buChar char="§"/>
            </a:pPr>
            <a:r>
              <a:rPr lang="en-US" b="0" strike="noStrike" spc="-1" dirty="0" err="1">
                <a:solidFill>
                  <a:srgbClr val="000000"/>
                </a:solidFill>
                <a:latin typeface="Calibri" charset="0"/>
                <a:ea typeface="Calibri" charset="0"/>
                <a:cs typeface="Calibri" charset="0"/>
              </a:rPr>
              <a:t>Luật</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Khuyến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khích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sử</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dụng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nguồn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tài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nguyên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tái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chế</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đ</a:t>
            </a:r>
            <a:r>
              <a:rPr lang="vi-VN" b="0" strike="noStrike" spc="-1" dirty="0">
                <a:solidFill>
                  <a:srgbClr val="000000"/>
                </a:solidFill>
                <a:latin typeface="Calibri" charset="0"/>
                <a:ea typeface="Calibri" charset="0"/>
                <a:cs typeface="Calibri" charset="0"/>
              </a:rPr>
              <a:t>ư</a:t>
            </a:r>
            <a:r>
              <a:rPr lang="en-US" b="0" strike="noStrike" spc="-1" dirty="0" err="1">
                <a:solidFill>
                  <a:srgbClr val="000000"/>
                </a:solidFill>
                <a:latin typeface="Calibri" charset="0"/>
                <a:ea typeface="Calibri" charset="0"/>
                <a:cs typeface="Calibri" charset="0"/>
              </a:rPr>
              <a:t>ợc</a:t>
            </a:r>
            <a:r>
              <a:rPr lang="en-US" b="0" strike="noStrike" spc="-1" dirty="0">
                <a:solidFill>
                  <a:srgbClr val="000000"/>
                </a:solidFill>
                <a:latin typeface="Calibri" charset="0"/>
                <a:ea typeface="Calibri" charset="0"/>
                <a:cs typeface="Calibri" charset="0"/>
              </a:rPr>
              <a:t> ban </a:t>
            </a:r>
            <a:r>
              <a:rPr lang="en-US" b="0" strike="noStrike" spc="-1" dirty="0" err="1">
                <a:solidFill>
                  <a:srgbClr val="000000"/>
                </a:solidFill>
                <a:latin typeface="Calibri" charset="0"/>
                <a:ea typeface="Calibri" charset="0"/>
                <a:cs typeface="Calibri" charset="0"/>
              </a:rPr>
              <a:t>hành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và</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có</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hiệu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lực</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từ</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ngày</a:t>
            </a:r>
            <a:r>
              <a:rPr lang="en-US" b="0" strike="noStrike" spc="-1" dirty="0">
                <a:solidFill>
                  <a:srgbClr val="000000"/>
                </a:solidFill>
                <a:latin typeface="Calibri" charset="0"/>
                <a:ea typeface="Calibri" charset="0"/>
                <a:cs typeface="Calibri" charset="0"/>
              </a:rPr>
              <a:t> 25 </a:t>
            </a:r>
            <a:r>
              <a:rPr lang="en-US" b="0" strike="noStrike" spc="-1" dirty="0" err="1">
                <a:solidFill>
                  <a:srgbClr val="000000"/>
                </a:solidFill>
                <a:latin typeface="Calibri" charset="0"/>
                <a:ea typeface="Calibri" charset="0"/>
                <a:cs typeface="Calibri" charset="0"/>
              </a:rPr>
              <a:t>tháng</a:t>
            </a:r>
            <a:r>
              <a:rPr lang="en-US" b="0" strike="noStrike" spc="-1" dirty="0">
                <a:solidFill>
                  <a:srgbClr val="000000"/>
                </a:solidFill>
                <a:latin typeface="Calibri" charset="0"/>
                <a:ea typeface="Calibri" charset="0"/>
                <a:cs typeface="Calibri" charset="0"/>
              </a:rPr>
              <a:t> 10 </a:t>
            </a:r>
            <a:r>
              <a:rPr lang="en-US" b="0" strike="noStrike" spc="-1" dirty="0" err="1">
                <a:solidFill>
                  <a:srgbClr val="000000"/>
                </a:solidFill>
                <a:latin typeface="Calibri" charset="0"/>
                <a:ea typeface="Calibri" charset="0"/>
                <a:cs typeface="Calibri" charset="0"/>
              </a:rPr>
              <a:t>năm</a:t>
            </a:r>
            <a:r>
              <a:rPr lang="en-US" b="0" strike="noStrike" spc="-1" dirty="0">
                <a:solidFill>
                  <a:srgbClr val="000000"/>
                </a:solidFill>
                <a:latin typeface="Calibri" charset="0"/>
                <a:ea typeface="Calibri" charset="0"/>
                <a:cs typeface="Calibri" charset="0"/>
              </a:rPr>
              <a:t> 1991, nay </a:t>
            </a:r>
            <a:r>
              <a:rPr lang="en-US" b="0" strike="noStrike" spc="-1" dirty="0" err="1">
                <a:solidFill>
                  <a:srgbClr val="000000"/>
                </a:solidFill>
                <a:latin typeface="Calibri" charset="0"/>
                <a:ea typeface="Calibri" charset="0"/>
                <a:cs typeface="Calibri" charset="0"/>
              </a:rPr>
              <a:t>là</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Luật</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Khuyến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khích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hiệu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quả</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Sử</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dụng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tài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nguyên</a:t>
            </a:r>
            <a:r>
              <a:rPr lang="en-US" b="0" strike="noStrike" spc="-1" dirty="0">
                <a:solidFill>
                  <a:srgbClr val="000000"/>
                </a:solidFill>
                <a:latin typeface="Calibri" charset="0"/>
                <a:ea typeface="Calibri" charset="0"/>
                <a:cs typeface="Calibri" charset="0"/>
              </a:rPr>
              <a:t>:</a:t>
            </a:r>
          </a:p>
          <a:p>
            <a:pPr marL="342900" indent="-342900" algn="just">
              <a:buFont typeface="Wingdings" charset="2"/>
              <a:buChar char="§"/>
            </a:pPr>
            <a:endParaRPr lang="en-US" b="0" strike="noStrike" spc="-1" dirty="0">
              <a:solidFill>
                <a:srgbClr val="000000"/>
              </a:solidFill>
              <a:latin typeface="Calibri" charset="0"/>
              <a:ea typeface="Calibri" charset="0"/>
              <a:cs typeface="Calibri" charset="0"/>
            </a:endParaRPr>
          </a:p>
          <a:p>
            <a:pPr marL="342900" indent="-342900" algn="just">
              <a:lnSpc>
                <a:spcPct val="150000"/>
              </a:lnSpc>
              <a:buFont typeface="Wingdings" charset="2"/>
              <a:buChar char="§"/>
            </a:pPr>
            <a:r>
              <a:rPr lang="en-US" b="0" strike="noStrike" spc="-1" dirty="0" err="1">
                <a:solidFill>
                  <a:srgbClr val="000000"/>
                </a:solidFill>
                <a:latin typeface="Calibri" charset="0"/>
                <a:ea typeface="Calibri" charset="0"/>
                <a:cs typeface="Calibri" charset="0"/>
              </a:rPr>
              <a:t>Sử</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dụng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hồi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làm</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nguyên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liệu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để</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sản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xuất</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mới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có</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vai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trò</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quan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trọng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trong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việc</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giảm</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thiểu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lãng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phí</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và</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sử</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dụng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hiệu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quả</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các</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nguồn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tài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nguyên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Trong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năm</a:t>
            </a:r>
            <a:r>
              <a:rPr lang="en-US" b="0" strike="noStrike" spc="-1" dirty="0">
                <a:solidFill>
                  <a:srgbClr val="000000"/>
                </a:solidFill>
                <a:latin typeface="Calibri" charset="0"/>
                <a:ea typeface="Calibri" charset="0"/>
                <a:cs typeface="Calibri" charset="0"/>
              </a:rPr>
              <a:t> 2016,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hồi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kể</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cả</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bột</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từ</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hồi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chiếm</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tới</a:t>
            </a:r>
            <a:r>
              <a:rPr lang="en-US" b="0" strike="noStrike" spc="-1" dirty="0">
                <a:solidFill>
                  <a:srgbClr val="000000"/>
                </a:solidFill>
                <a:latin typeface="Calibri" charset="0"/>
                <a:ea typeface="Calibri" charset="0"/>
                <a:cs typeface="Calibri" charset="0"/>
              </a:rPr>
              <a:t> 64,2% </a:t>
            </a:r>
            <a:r>
              <a:rPr lang="en-US" b="0" strike="noStrike" spc="-1" dirty="0" err="1">
                <a:solidFill>
                  <a:srgbClr val="000000"/>
                </a:solidFill>
                <a:latin typeface="Calibri" charset="0"/>
                <a:ea typeface="Calibri" charset="0"/>
                <a:cs typeface="Calibri" charset="0"/>
              </a:rPr>
              <a:t>nguyên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liệu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thô</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dùng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để</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sản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xuất</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mới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trở</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thành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một</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nguồn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ngyên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liệu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đáng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kể</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trong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ngành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công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nghiệp</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a:t>
            </a:r>
          </a:p>
          <a:p>
            <a:endParaRPr lang="en-US" sz="2000" b="0" strike="noStrike" spc="-1" dirty="0">
              <a:solidFill>
                <a:srgbClr val="000000"/>
              </a:solidFill>
              <a:latin typeface="Calibri" charset="0"/>
              <a:ea typeface="Calibri" charset="0"/>
              <a:cs typeface="Calibri" charset="0"/>
            </a:endParaRPr>
          </a:p>
        </p:txBody>
      </p:sp>
      <p:sp>
        <p:nvSpPr>
          <p:cNvPr id="4" name="Rectangle 3"/>
          <p:cNvSpPr/>
          <p:nvPr/>
        </p:nvSpPr>
        <p:spPr>
          <a:xfrm>
            <a:off x="669833" y="287144"/>
            <a:ext cx="7948694"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TẠI NHẬT BẢN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382" y="306769"/>
            <a:ext cx="578223" cy="385482"/>
          </a:xfrm>
          <a:prstGeom prst="rect">
            <a:avLst/>
          </a:prstGeom>
          <a:ln>
            <a:solidFill>
              <a:schemeClr val="bg1">
                <a:lumMod val="50000"/>
              </a:schemeClr>
            </a:solidFill>
          </a:ln>
        </p:spPr>
      </p:pic>
    </p:spTree>
    <p:extLst>
      <p:ext uri="{BB962C8B-B14F-4D97-AF65-F5344CB8AC3E}">
        <p14:creationId xmlns:p14="http://schemas.microsoft.com/office/powerpoint/2010/main" val="1779824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777960" y="1301940"/>
            <a:ext cx="7732440" cy="523800"/>
          </a:xfrm>
          <a:prstGeom prst="rect">
            <a:avLst/>
          </a:prstGeom>
          <a:noFill/>
          <a:ln>
            <a:noFill/>
          </a:ln>
        </p:spPr>
        <p:txBody>
          <a:bodyPr anchor="ctr"/>
          <a:lstStyle/>
          <a:p>
            <a:pPr algn="ctr">
              <a:lnSpc>
                <a:spcPct val="100000"/>
              </a:lnSpc>
            </a:pPr>
            <a:r>
              <a:rPr lang="en-US" sz="2400" strike="noStrike" spc="-1" dirty="0">
                <a:ea typeface="Times New Roman"/>
              </a:rPr>
              <a:t>VÒNG TUẦN HOÀN CO</a:t>
            </a:r>
            <a:r>
              <a:rPr lang="en-US" sz="2400" strike="noStrike" spc="-1" baseline="-25000" dirty="0">
                <a:ea typeface="Times New Roman"/>
              </a:rPr>
              <a:t>2 </a:t>
            </a:r>
            <a:r>
              <a:rPr lang="en-US" sz="2400" strike="noStrike" spc="-1" dirty="0">
                <a:ea typeface="Times New Roman"/>
              </a:rPr>
              <a:t>TRONG SẢN XUẤT GIẤY</a:t>
            </a:r>
            <a:endParaRPr lang="en-US" sz="2400" strike="noStrike" spc="-1" dirty="0"/>
          </a:p>
        </p:txBody>
      </p:sp>
      <p:grpSp>
        <p:nvGrpSpPr>
          <p:cNvPr id="852" name="Group 2"/>
          <p:cNvGrpSpPr/>
          <p:nvPr/>
        </p:nvGrpSpPr>
        <p:grpSpPr>
          <a:xfrm>
            <a:off x="1258920" y="2421000"/>
            <a:ext cx="7319880" cy="2800440"/>
            <a:chOff x="1258920" y="2421000"/>
            <a:chExt cx="7319880" cy="2800440"/>
          </a:xfrm>
        </p:grpSpPr>
        <p:sp>
          <p:nvSpPr>
            <p:cNvPr id="853" name="CustomShape 3"/>
            <p:cNvSpPr/>
            <p:nvPr/>
          </p:nvSpPr>
          <p:spPr>
            <a:xfrm>
              <a:off x="1258920" y="2421000"/>
              <a:ext cx="1369800" cy="666720"/>
            </a:xfrm>
            <a:prstGeom prst="rect">
              <a:avLst/>
            </a:prstGeom>
            <a:solidFill>
              <a:srgbClr val="666666"/>
            </a:solidFill>
            <a:ln w="12600">
              <a:solidFill>
                <a:srgbClr val="89A4A7"/>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400" b="0" strike="noStrike" spc="-1" dirty="0">
                  <a:solidFill>
                    <a:srgbClr val="FFFFFF"/>
                  </a:solidFill>
                  <a:latin typeface="Times New Roman"/>
                  <a:ea typeface="Times New Roman"/>
                </a:rPr>
                <a:t>GỖ (NÔNG NGHIỆP, LÂM NGHIỆP) </a:t>
              </a:r>
              <a:endParaRPr lang="en-US" sz="1400" b="0" strike="noStrike" spc="-1" dirty="0">
                <a:solidFill>
                  <a:srgbClr val="000000"/>
                </a:solidFill>
                <a:latin typeface="Arial"/>
              </a:endParaRPr>
            </a:p>
          </p:txBody>
        </p:sp>
        <p:cxnSp>
          <p:nvCxnSpPr>
            <p:cNvPr id="854" name="Line 4"/>
            <p:cNvCxnSpPr/>
            <p:nvPr/>
          </p:nvCxnSpPr>
          <p:spPr>
            <a:xfrm flipV="1">
              <a:off x="1736280" y="3087360"/>
              <a:ext cx="1080" cy="372240"/>
            </a:xfrm>
            <a:prstGeom prst="straightConnector1">
              <a:avLst/>
            </a:prstGeom>
            <a:ln w="38160">
              <a:solidFill>
                <a:srgbClr val="336B84"/>
              </a:solidFill>
              <a:custDash>
                <a:ds d="300000" sp="200000"/>
              </a:custDash>
              <a:miter/>
              <a:tailEnd type="triangle" w="med" len="med"/>
            </a:ln>
          </p:spPr>
        </p:cxnSp>
        <p:sp>
          <p:nvSpPr>
            <p:cNvPr id="855" name="CustomShape 5"/>
            <p:cNvSpPr/>
            <p:nvPr/>
          </p:nvSpPr>
          <p:spPr>
            <a:xfrm>
              <a:off x="1258920" y="3468600"/>
              <a:ext cx="820440" cy="571320"/>
            </a:xfrm>
            <a:prstGeom prst="ellipse">
              <a:avLst/>
            </a:prstGeom>
            <a:solidFill>
              <a:srgbClr val="336B84"/>
            </a:solidFill>
            <a:ln w="12600">
              <a:solidFill>
                <a:srgbClr val="89A4A7"/>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FFFFFF"/>
                  </a:solidFill>
                  <a:latin typeface="Times New Roman"/>
                  <a:ea typeface="Times New Roman"/>
                </a:rPr>
                <a:t>CO</a:t>
              </a:r>
              <a:r>
                <a:rPr lang="en-US" sz="1800" b="0" strike="noStrike" spc="-1" baseline="-25000">
                  <a:solidFill>
                    <a:srgbClr val="FFFFFF"/>
                  </a:solidFill>
                  <a:latin typeface="Times New Roman"/>
                  <a:ea typeface="Times New Roman"/>
                </a:rPr>
                <a:t>2</a:t>
              </a:r>
              <a:endParaRPr lang="en-US" sz="1800" b="0" strike="noStrike" spc="-1">
                <a:solidFill>
                  <a:srgbClr val="000000"/>
                </a:solidFill>
                <a:latin typeface="Arial"/>
              </a:endParaRPr>
            </a:p>
          </p:txBody>
        </p:sp>
        <p:sp>
          <p:nvSpPr>
            <p:cNvPr id="856" name="CustomShape 6"/>
            <p:cNvSpPr/>
            <p:nvPr/>
          </p:nvSpPr>
          <p:spPr>
            <a:xfrm>
              <a:off x="3286080" y="2563560"/>
              <a:ext cx="847440" cy="380880"/>
            </a:xfrm>
            <a:prstGeom prst="rect">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0000"/>
                  </a:solidFill>
                  <a:latin typeface="Times New Roman"/>
                  <a:ea typeface="Times New Roman"/>
                </a:rPr>
                <a:t>GIẤY</a:t>
              </a:r>
              <a:endParaRPr lang="en-US" sz="1800" b="0" strike="noStrike" spc="-1">
                <a:solidFill>
                  <a:srgbClr val="000000"/>
                </a:solidFill>
                <a:latin typeface="Arial"/>
              </a:endParaRPr>
            </a:p>
          </p:txBody>
        </p:sp>
        <p:cxnSp>
          <p:nvCxnSpPr>
            <p:cNvPr id="857" name="Line 7"/>
            <p:cNvCxnSpPr>
              <a:stCxn id="853" idx="3"/>
              <a:endCxn id="856" idx="1"/>
            </p:cNvCxnSpPr>
            <p:nvPr/>
          </p:nvCxnSpPr>
          <p:spPr>
            <a:xfrm>
              <a:off x="2628360" y="2754000"/>
              <a:ext cx="657720" cy="1080"/>
            </a:xfrm>
            <a:prstGeom prst="straightConnector1">
              <a:avLst/>
            </a:prstGeom>
            <a:ln w="28440">
              <a:solidFill>
                <a:srgbClr val="336B84"/>
              </a:solidFill>
              <a:miter/>
              <a:tailEnd type="arrow" w="med" len="med"/>
            </a:ln>
          </p:spPr>
        </p:cxnSp>
        <p:sp>
          <p:nvSpPr>
            <p:cNvPr id="858" name="CustomShape 8"/>
            <p:cNvSpPr/>
            <p:nvPr/>
          </p:nvSpPr>
          <p:spPr>
            <a:xfrm>
              <a:off x="4791240" y="2563560"/>
              <a:ext cx="1000080" cy="380880"/>
            </a:xfrm>
            <a:prstGeom prst="rect">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400" b="0" strike="noStrike" spc="-1">
                  <a:solidFill>
                    <a:srgbClr val="000000"/>
                  </a:solidFill>
                  <a:latin typeface="Times New Roman"/>
                  <a:ea typeface="Times New Roman"/>
                </a:rPr>
                <a:t>SỬ DỤNG</a:t>
              </a:r>
              <a:endParaRPr lang="en-US" sz="1400" b="0" strike="noStrike" spc="-1">
                <a:solidFill>
                  <a:srgbClr val="000000"/>
                </a:solidFill>
                <a:latin typeface="Arial"/>
              </a:endParaRPr>
            </a:p>
          </p:txBody>
        </p:sp>
        <p:cxnSp>
          <p:nvCxnSpPr>
            <p:cNvPr id="859" name="Line 9"/>
            <p:cNvCxnSpPr/>
            <p:nvPr/>
          </p:nvCxnSpPr>
          <p:spPr>
            <a:xfrm>
              <a:off x="4146967" y="2754000"/>
              <a:ext cx="657720" cy="1080"/>
            </a:xfrm>
            <a:prstGeom prst="straightConnector1">
              <a:avLst/>
            </a:prstGeom>
            <a:ln w="28440">
              <a:solidFill>
                <a:srgbClr val="336B84"/>
              </a:solidFill>
              <a:miter/>
              <a:tailEnd type="triangle" w="med" len="med"/>
            </a:ln>
          </p:spPr>
        </p:cxnSp>
        <p:sp>
          <p:nvSpPr>
            <p:cNvPr id="860" name="CustomShape 10"/>
            <p:cNvSpPr/>
            <p:nvPr/>
          </p:nvSpPr>
          <p:spPr>
            <a:xfrm>
              <a:off x="6114960" y="2563560"/>
              <a:ext cx="942840" cy="380880"/>
            </a:xfrm>
            <a:prstGeom prst="rect">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400" b="0" strike="noStrike" spc="-1">
                  <a:solidFill>
                    <a:srgbClr val="000000"/>
                  </a:solidFill>
                  <a:latin typeface="Times New Roman"/>
                  <a:ea typeface="Times New Roman"/>
                </a:rPr>
                <a:t>THU HỒI</a:t>
              </a:r>
              <a:endParaRPr lang="en-US" sz="1400" b="0" strike="noStrike" spc="-1">
                <a:solidFill>
                  <a:srgbClr val="000000"/>
                </a:solidFill>
                <a:latin typeface="Arial"/>
              </a:endParaRPr>
            </a:p>
          </p:txBody>
        </p:sp>
        <p:cxnSp>
          <p:nvCxnSpPr>
            <p:cNvPr id="861" name="Line 11"/>
            <p:cNvCxnSpPr/>
            <p:nvPr/>
          </p:nvCxnSpPr>
          <p:spPr>
            <a:xfrm>
              <a:off x="5804407" y="2754000"/>
              <a:ext cx="324360" cy="1080"/>
            </a:xfrm>
            <a:prstGeom prst="straightConnector1">
              <a:avLst/>
            </a:prstGeom>
            <a:ln w="28440">
              <a:solidFill>
                <a:srgbClr val="336B84"/>
              </a:solidFill>
              <a:miter/>
              <a:tailEnd type="triangle" w="med" len="med"/>
            </a:ln>
          </p:spPr>
        </p:cxnSp>
        <p:sp>
          <p:nvSpPr>
            <p:cNvPr id="862" name="CustomShape 12"/>
            <p:cNvSpPr/>
            <p:nvPr/>
          </p:nvSpPr>
          <p:spPr>
            <a:xfrm>
              <a:off x="5140440" y="3544920"/>
              <a:ext cx="3438360" cy="1676520"/>
            </a:xfrm>
            <a:prstGeom prst="rect">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cxnSp>
          <p:nvCxnSpPr>
            <p:cNvPr id="863" name="Line 13"/>
            <p:cNvCxnSpPr/>
            <p:nvPr/>
          </p:nvCxnSpPr>
          <p:spPr>
            <a:xfrm flipH="1">
              <a:off x="7730640" y="2754360"/>
              <a:ext cx="5400" cy="1048320"/>
            </a:xfrm>
            <a:prstGeom prst="straightConnector1">
              <a:avLst/>
            </a:prstGeom>
            <a:ln w="28440">
              <a:solidFill>
                <a:srgbClr val="336B84"/>
              </a:solidFill>
              <a:miter/>
              <a:tailEnd type="triangle" w="med" len="med"/>
            </a:ln>
          </p:spPr>
        </p:cxnSp>
        <p:sp>
          <p:nvSpPr>
            <p:cNvPr id="864" name="CustomShape 14"/>
            <p:cNvSpPr/>
            <p:nvPr/>
          </p:nvSpPr>
          <p:spPr>
            <a:xfrm>
              <a:off x="7326360" y="3802320"/>
              <a:ext cx="819000" cy="1190520"/>
            </a:xfrm>
            <a:prstGeom prst="rect">
              <a:avLst/>
            </a:prstGeom>
            <a:solidFill>
              <a:srgbClr val="222268"/>
            </a:solidFill>
            <a:ln w="12600">
              <a:solidFill>
                <a:srgbClr val="89A4A7"/>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600" b="0" strike="noStrike" spc="-1">
                  <a:solidFill>
                    <a:srgbClr val="FFFFFF"/>
                  </a:solidFill>
                  <a:latin typeface="Times New Roman"/>
                  <a:ea typeface="Times New Roman"/>
                </a:rPr>
                <a:t>NHÀ MÁY GIẤY </a:t>
              </a:r>
              <a:endParaRPr lang="en-US" sz="1600" b="0" strike="noStrike" spc="-1">
                <a:solidFill>
                  <a:srgbClr val="000000"/>
                </a:solidFill>
                <a:latin typeface="Arial"/>
              </a:endParaRPr>
            </a:p>
          </p:txBody>
        </p:sp>
        <p:sp>
          <p:nvSpPr>
            <p:cNvPr id="865" name="CustomShape 15"/>
            <p:cNvSpPr/>
            <p:nvPr/>
          </p:nvSpPr>
          <p:spPr>
            <a:xfrm>
              <a:off x="5495760" y="3973680"/>
              <a:ext cx="458640" cy="961920"/>
            </a:xfrm>
            <a:prstGeom prst="rect">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normAutofit/>
            </a:bodyPr>
            <a:lstStyle/>
            <a:p>
              <a:pPr algn="ctr">
                <a:lnSpc>
                  <a:spcPct val="100000"/>
                </a:lnSpc>
              </a:pPr>
              <a:r>
                <a:rPr lang="en-US" sz="900" b="0" strike="noStrike" spc="-1">
                  <a:solidFill>
                    <a:srgbClr val="000000"/>
                  </a:solidFill>
                  <a:latin typeface="Tahoma"/>
                  <a:ea typeface="Tahoma"/>
                </a:rPr>
                <a:t>Lò Hơi Đồng Xử Lý</a:t>
              </a:r>
              <a:endParaRPr lang="en-US" sz="900" b="0" strike="noStrike" spc="-1">
                <a:solidFill>
                  <a:srgbClr val="000000"/>
                </a:solidFill>
                <a:latin typeface="Arial"/>
              </a:endParaRPr>
            </a:p>
          </p:txBody>
        </p:sp>
        <p:cxnSp>
          <p:nvCxnSpPr>
            <p:cNvPr id="866" name="Line 16"/>
            <p:cNvCxnSpPr/>
            <p:nvPr/>
          </p:nvCxnSpPr>
          <p:spPr>
            <a:xfrm>
              <a:off x="2437920" y="3087360"/>
              <a:ext cx="1080" cy="1220040"/>
            </a:xfrm>
            <a:prstGeom prst="straightConnector1">
              <a:avLst/>
            </a:prstGeom>
            <a:ln w="28440">
              <a:solidFill>
                <a:srgbClr val="336B84"/>
              </a:solidFill>
              <a:miter/>
              <a:tailEnd type="triangle" w="med" len="med"/>
            </a:ln>
          </p:spPr>
        </p:cxnSp>
        <p:sp>
          <p:nvSpPr>
            <p:cNvPr id="867" name="CustomShape 17"/>
            <p:cNvSpPr/>
            <p:nvPr/>
          </p:nvSpPr>
          <p:spPr>
            <a:xfrm>
              <a:off x="1485720" y="4326120"/>
              <a:ext cx="1800000" cy="619200"/>
            </a:xfrm>
            <a:prstGeom prst="rect">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400" b="0" strike="noStrike" spc="-1">
                  <a:solidFill>
                    <a:srgbClr val="000000"/>
                  </a:solidFill>
                  <a:latin typeface="Times New Roman"/>
                  <a:ea typeface="Times New Roman"/>
                </a:rPr>
                <a:t>PHỤ PHẨM NÔNG LÂM NGHIỆP (BIOMASS)</a:t>
              </a:r>
              <a:endParaRPr lang="en-US" sz="1400" b="0" strike="noStrike" spc="-1">
                <a:solidFill>
                  <a:srgbClr val="000000"/>
                </a:solidFill>
                <a:latin typeface="Arial"/>
              </a:endParaRPr>
            </a:p>
          </p:txBody>
        </p:sp>
        <p:cxnSp>
          <p:nvCxnSpPr>
            <p:cNvPr id="868" name="Line 18"/>
            <p:cNvCxnSpPr>
              <a:stCxn id="867" idx="3"/>
            </p:cNvCxnSpPr>
            <p:nvPr/>
          </p:nvCxnSpPr>
          <p:spPr>
            <a:xfrm flipV="1">
              <a:off x="3285720" y="4620600"/>
              <a:ext cx="2230920" cy="14760"/>
            </a:xfrm>
            <a:prstGeom prst="straightConnector1">
              <a:avLst/>
            </a:prstGeom>
            <a:ln w="28440">
              <a:solidFill>
                <a:srgbClr val="336B84"/>
              </a:solidFill>
              <a:miter/>
              <a:tailEnd type="triangle" w="med" len="med"/>
            </a:ln>
          </p:spPr>
        </p:cxnSp>
        <p:sp>
          <p:nvSpPr>
            <p:cNvPr id="869" name="CustomShape 19"/>
            <p:cNvSpPr/>
            <p:nvPr/>
          </p:nvSpPr>
          <p:spPr>
            <a:xfrm>
              <a:off x="3803400" y="4763520"/>
              <a:ext cx="1153800" cy="404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i="1" strike="noStrike" spc="-1">
                  <a:solidFill>
                    <a:srgbClr val="000000"/>
                  </a:solidFill>
                  <a:latin typeface="Times New Roman"/>
                  <a:ea typeface="Times New Roman"/>
                </a:rPr>
                <a:t>Nhiên</a:t>
              </a:r>
              <a:r>
                <a:rPr lang="en-US" sz="1800" b="0" i="1" strike="noStrike" spc="-1" dirty="0">
                  <a:solidFill>
                    <a:srgbClr val="000000"/>
                  </a:solidFill>
                  <a:latin typeface="Times New Roman"/>
                  <a:ea typeface="Times New Roman"/>
                </a:rPr>
                <a:t> </a:t>
              </a:r>
              <a:r>
                <a:rPr lang="en-US" sz="1800" b="0" i="1" strike="noStrike" spc="-1" dirty="0" err="1">
                  <a:solidFill>
                    <a:srgbClr val="000000"/>
                  </a:solidFill>
                  <a:latin typeface="Times New Roman"/>
                  <a:ea typeface="Times New Roman"/>
                </a:rPr>
                <a:t>liệu</a:t>
              </a:r>
              <a:r>
                <a:rPr lang="en-US" sz="1800" b="0" i="1" strike="noStrike" spc="-1" dirty="0">
                  <a:solidFill>
                    <a:srgbClr val="000000"/>
                  </a:solidFill>
                  <a:latin typeface="Times New Roman"/>
                  <a:ea typeface="Times New Roman"/>
                </a:rPr>
                <a:t> Biomass</a:t>
              </a:r>
              <a:endParaRPr lang="en-US" sz="1800" b="0" strike="noStrike" spc="-1" dirty="0">
                <a:solidFill>
                  <a:srgbClr val="000000"/>
                </a:solidFill>
                <a:latin typeface="Arial"/>
              </a:endParaRPr>
            </a:p>
          </p:txBody>
        </p:sp>
        <p:sp>
          <p:nvSpPr>
            <p:cNvPr id="870" name="Line 20"/>
            <p:cNvSpPr/>
            <p:nvPr/>
          </p:nvSpPr>
          <p:spPr>
            <a:xfrm flipH="1">
              <a:off x="7057800" y="2754360"/>
              <a:ext cx="677880" cy="0"/>
            </a:xfrm>
            <a:prstGeom prst="line">
              <a:avLst/>
            </a:prstGeom>
            <a:ln w="2844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cxnSp>
          <p:nvCxnSpPr>
            <p:cNvPr id="871" name="Line 21"/>
            <p:cNvCxnSpPr/>
            <p:nvPr/>
          </p:nvCxnSpPr>
          <p:spPr>
            <a:xfrm>
              <a:off x="5943240" y="4173840"/>
              <a:ext cx="1383480" cy="19440"/>
            </a:xfrm>
            <a:prstGeom prst="straightConnector1">
              <a:avLst/>
            </a:prstGeom>
            <a:ln w="28440">
              <a:solidFill>
                <a:srgbClr val="FF0000"/>
              </a:solidFill>
              <a:custDash>
                <a:ds d="400000" sp="300000"/>
                <a:ds d="100000" sp="300000"/>
              </a:custDash>
              <a:miter/>
              <a:tailEnd type="triangle" w="med" len="med"/>
            </a:ln>
          </p:spPr>
        </p:cxnSp>
        <p:sp>
          <p:nvSpPr>
            <p:cNvPr id="872" name="CustomShape 22"/>
            <p:cNvSpPr/>
            <p:nvPr/>
          </p:nvSpPr>
          <p:spPr>
            <a:xfrm>
              <a:off x="6000840" y="3808440"/>
              <a:ext cx="1309680" cy="404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i="1" strike="noStrike" spc="-1">
                  <a:solidFill>
                    <a:srgbClr val="000000"/>
                  </a:solidFill>
                  <a:latin typeface="Times New Roman"/>
                  <a:ea typeface="Times New Roman"/>
                </a:rPr>
                <a:t>Hơi – nhiệt</a:t>
              </a:r>
              <a:endParaRPr lang="en-US" sz="1800" b="0" strike="noStrike" spc="-1">
                <a:solidFill>
                  <a:srgbClr val="000000"/>
                </a:solidFill>
                <a:latin typeface="Arial"/>
              </a:endParaRPr>
            </a:p>
          </p:txBody>
        </p:sp>
        <p:cxnSp>
          <p:nvCxnSpPr>
            <p:cNvPr id="873" name="Line 23"/>
            <p:cNvCxnSpPr/>
            <p:nvPr/>
          </p:nvCxnSpPr>
          <p:spPr>
            <a:xfrm flipH="1">
              <a:off x="5942880" y="4865760"/>
              <a:ext cx="1383480" cy="1080"/>
            </a:xfrm>
            <a:prstGeom prst="straightConnector1">
              <a:avLst/>
            </a:prstGeom>
            <a:ln w="28440">
              <a:solidFill>
                <a:srgbClr val="FFC000"/>
              </a:solidFill>
              <a:miter/>
              <a:tailEnd type="triangle" w="med" len="med"/>
            </a:ln>
          </p:spPr>
        </p:cxnSp>
        <p:sp>
          <p:nvSpPr>
            <p:cNvPr id="874" name="CustomShape 24"/>
            <p:cNvSpPr/>
            <p:nvPr/>
          </p:nvSpPr>
          <p:spPr>
            <a:xfrm>
              <a:off x="6050160" y="4540320"/>
              <a:ext cx="1153800" cy="404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i="1" strike="noStrike" spc="-1">
                  <a:solidFill>
                    <a:srgbClr val="000000"/>
                  </a:solidFill>
                  <a:latin typeface="Times New Roman"/>
                  <a:ea typeface="Times New Roman"/>
                </a:rPr>
                <a:t>Chất thải</a:t>
              </a:r>
              <a:endParaRPr lang="en-US" sz="1800" b="0" strike="noStrike" spc="-1">
                <a:solidFill>
                  <a:srgbClr val="000000"/>
                </a:solidFill>
                <a:latin typeface="Arial"/>
              </a:endParaRPr>
            </a:p>
          </p:txBody>
        </p:sp>
        <p:sp>
          <p:nvSpPr>
            <p:cNvPr id="875" name="Line 25"/>
            <p:cNvSpPr/>
            <p:nvPr/>
          </p:nvSpPr>
          <p:spPr>
            <a:xfrm flipH="1" flipV="1">
              <a:off x="5719320" y="3696840"/>
              <a:ext cx="6120" cy="276120"/>
            </a:xfrm>
            <a:prstGeom prst="line">
              <a:avLst/>
            </a:prstGeom>
            <a:ln w="38160">
              <a:solidFill>
                <a:srgbClr val="336B84"/>
              </a:solidFill>
              <a:custDash>
                <a:ds d="300000" sp="200000"/>
              </a:custDash>
              <a:miter/>
            </a:ln>
          </p:spPr>
          <p:style>
            <a:lnRef idx="0">
              <a:scrgbClr r="0" g="0" b="0"/>
            </a:lnRef>
            <a:fillRef idx="0">
              <a:scrgbClr r="0" g="0" b="0"/>
            </a:fillRef>
            <a:effectRef idx="0">
              <a:scrgbClr r="0" g="0" b="0"/>
            </a:effectRef>
            <a:fontRef idx="minor"/>
          </p:style>
          <p:txBody>
            <a:bodyPr/>
            <a:lstStyle/>
            <a:p>
              <a:endParaRPr lang="en-US" dirty="0"/>
            </a:p>
          </p:txBody>
        </p:sp>
        <p:cxnSp>
          <p:nvCxnSpPr>
            <p:cNvPr id="876" name="Line 26"/>
            <p:cNvCxnSpPr/>
            <p:nvPr/>
          </p:nvCxnSpPr>
          <p:spPr>
            <a:xfrm flipH="1">
              <a:off x="2057040" y="3696840"/>
              <a:ext cx="3658320" cy="1080"/>
            </a:xfrm>
            <a:prstGeom prst="straightConnector1">
              <a:avLst/>
            </a:prstGeom>
            <a:ln w="38160">
              <a:solidFill>
                <a:srgbClr val="336B84"/>
              </a:solidFill>
              <a:custDash>
                <a:ds d="300000" sp="200000"/>
              </a:custDash>
              <a:miter/>
              <a:tailEnd type="triangle" w="med" len="med"/>
            </a:ln>
          </p:spPr>
        </p:cxnSp>
        <p:sp>
          <p:nvSpPr>
            <p:cNvPr id="877" name="CustomShape 27"/>
            <p:cNvSpPr/>
            <p:nvPr/>
          </p:nvSpPr>
          <p:spPr>
            <a:xfrm>
              <a:off x="6635880" y="3013200"/>
              <a:ext cx="1153800" cy="404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i="1" strike="noStrike" spc="-1">
                  <a:solidFill>
                    <a:srgbClr val="000000"/>
                  </a:solidFill>
                  <a:latin typeface="Times New Roman"/>
                  <a:ea typeface="Times New Roman"/>
                </a:rPr>
                <a:t>Giấy tái chế</a:t>
              </a:r>
              <a:endParaRPr lang="en-US" sz="1800" b="0" strike="noStrike" spc="-1">
                <a:solidFill>
                  <a:srgbClr val="000000"/>
                </a:solidFill>
                <a:latin typeface="Arial"/>
              </a:endParaRPr>
            </a:p>
          </p:txBody>
        </p:sp>
      </p:grpSp>
      <p:pic>
        <p:nvPicPr>
          <p:cNvPr id="878" name="Picture 33"/>
          <p:cNvPicPr/>
          <p:nvPr/>
        </p:nvPicPr>
        <p:blipFill>
          <a:blip r:embed="rId2"/>
          <a:stretch/>
        </p:blipFill>
        <p:spPr>
          <a:xfrm>
            <a:off x="3432219" y="5650200"/>
            <a:ext cx="2354040" cy="752400"/>
          </a:xfrm>
          <a:prstGeom prst="rect">
            <a:avLst/>
          </a:prstGeom>
          <a:ln>
            <a:noFill/>
          </a:ln>
        </p:spPr>
      </p:pic>
      <p:sp>
        <p:nvSpPr>
          <p:cNvPr id="30" name="Rectangle 29"/>
          <p:cNvSpPr/>
          <p:nvPr/>
        </p:nvSpPr>
        <p:spPr>
          <a:xfrm>
            <a:off x="669833" y="287144"/>
            <a:ext cx="7948694" cy="757130"/>
          </a:xfrm>
          <a:prstGeom prst="rect">
            <a:avLst/>
          </a:prstGeom>
          <a:solidFill>
            <a:srgbClr val="336B84"/>
          </a:solidFill>
        </p:spPr>
        <p:txBody>
          <a:bodyPr wrap="square">
            <a:spAutoFit/>
          </a:bodyPr>
          <a:lstStyle/>
          <a:p>
            <a:pPr algn="ctr">
              <a:lnSpc>
                <a:spcPct val="90000"/>
              </a:lnSpc>
            </a:pPr>
            <a:r>
              <a:rPr lang="en-US" sz="2400" b="1" strike="noStrike" spc="-1" dirty="0" smtClean="0">
                <a:solidFill>
                  <a:schemeClr val="bg1"/>
                </a:solidFill>
                <a:latin typeface="+mj-lt"/>
              </a:rPr>
              <a:t>SẢN XUẤT GIẤY TỪ NGUYÊN LIỆU TÁI CHẾ,</a:t>
            </a:r>
          </a:p>
          <a:p>
            <a:pPr algn="ctr">
              <a:lnSpc>
                <a:spcPct val="90000"/>
              </a:lnSpc>
            </a:pPr>
            <a:r>
              <a:rPr lang="en-US" sz="2400" b="1" strike="noStrike" spc="-1" dirty="0" smtClean="0">
                <a:solidFill>
                  <a:schemeClr val="bg1"/>
                </a:solidFill>
                <a:latin typeface="+mj-lt"/>
              </a:rPr>
              <a:t>NGÀNH CÔNG NGHIỆP XANH GÓP PHẦN BẢO VỆ MÔI TRƯỜNG</a:t>
            </a:r>
          </a:p>
        </p:txBody>
      </p:sp>
    </p:spTree>
    <p:extLst>
      <p:ext uri="{BB962C8B-B14F-4D97-AF65-F5344CB8AC3E}">
        <p14:creationId xmlns:p14="http://schemas.microsoft.com/office/powerpoint/2010/main" val="1204887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2916360" y="6308640"/>
            <a:ext cx="213336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CD704805-FE24-4A20-A8F8-E29A348B0A42}" type="slidenum">
              <a:rPr lang="es-ES" sz="1400" b="0" strike="noStrike" spc="-1">
                <a:solidFill>
                  <a:srgbClr val="000000"/>
                </a:solidFill>
                <a:latin typeface="Arial"/>
              </a:rPr>
              <a:t>3</a:t>
            </a:fld>
            <a:endParaRPr lang="en-US" sz="1400" b="0" strike="noStrike" spc="-1">
              <a:solidFill>
                <a:srgbClr val="000000"/>
              </a:solidFill>
              <a:latin typeface="Arial"/>
            </a:endParaRPr>
          </a:p>
        </p:txBody>
      </p:sp>
      <p:sp>
        <p:nvSpPr>
          <p:cNvPr id="219" name="CustomShape 2"/>
          <p:cNvSpPr/>
          <p:nvPr/>
        </p:nvSpPr>
        <p:spPr>
          <a:xfrm>
            <a:off x="311039" y="569627"/>
            <a:ext cx="8280360" cy="643629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457200" lvl="1" algn="ctr">
              <a:lnSpc>
                <a:spcPct val="150000"/>
              </a:lnSpc>
            </a:pPr>
            <a:endParaRPr lang="en-US" sz="2200" b="1" strike="noStrike" spc="-1" dirty="0" smtClean="0">
              <a:solidFill>
                <a:schemeClr val="tx1">
                  <a:lumMod val="85000"/>
                  <a:lumOff val="15000"/>
                </a:schemeClr>
              </a:solidFill>
              <a:latin typeface="+mj-lt"/>
            </a:endParaRPr>
          </a:p>
          <a:p>
            <a:pPr marL="742950" lvl="1" indent="-285750" algn="just">
              <a:lnSpc>
                <a:spcPct val="150000"/>
              </a:lnSpc>
              <a:buClr>
                <a:srgbClr val="000000"/>
              </a:buClr>
              <a:buFont typeface="Wingdings" charset="2"/>
              <a:buChar char="v"/>
            </a:pP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Bột</a:t>
            </a: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giấy</a:t>
            </a: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nguyên</a:t>
            </a: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sinh</a:t>
            </a: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từ</a:t>
            </a: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nguyên</a:t>
            </a: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liệu</a:t>
            </a:r>
            <a:r>
              <a:rPr lang="en-US" b="1" strike="noStrike" spc="-1" dirty="0" smtClean="0">
                <a:solidFill>
                  <a:schemeClr val="tx1">
                    <a:lumMod val="85000"/>
                    <a:lumOff val="15000"/>
                  </a:schemeClr>
                </a:solidFill>
                <a:ea typeface="Times New Roman"/>
              </a:rPr>
              <a:t> </a:t>
            </a:r>
            <a:r>
              <a:rPr lang="en-US" b="1" strike="noStrike" spc="-1" dirty="0" err="1" smtClean="0">
                <a:solidFill>
                  <a:schemeClr val="tx1">
                    <a:lumMod val="85000"/>
                    <a:lumOff val="15000"/>
                  </a:schemeClr>
                </a:solidFill>
                <a:ea typeface="Times New Roman"/>
              </a:rPr>
              <a:t>gỗ</a:t>
            </a:r>
            <a:r>
              <a:rPr lang="en-US" b="1" strike="noStrike" spc="-1" dirty="0" smtClean="0">
                <a:solidFill>
                  <a:schemeClr val="tx1">
                    <a:lumMod val="85000"/>
                    <a:lumOff val="15000"/>
                  </a:schemeClr>
                </a:solidFill>
                <a:ea typeface="Times New Roman"/>
              </a:rPr>
              <a:t>:</a:t>
            </a:r>
            <a:endParaRPr lang="en-US" b="0" strike="noStrike" spc="-1" dirty="0" smtClean="0">
              <a:solidFill>
                <a:schemeClr val="tx1">
                  <a:lumMod val="85000"/>
                  <a:lumOff val="15000"/>
                </a:schemeClr>
              </a:solidFill>
            </a:endParaRPr>
          </a:p>
          <a:p>
            <a:pPr marL="1199880" lvl="2" indent="-285480" algn="just">
              <a:lnSpc>
                <a:spcPct val="150000"/>
              </a:lnSpc>
              <a:buClr>
                <a:srgbClr val="000000"/>
              </a:buClr>
              <a:buFont typeface="Wingdings" charset="2"/>
              <a:buChar char=""/>
            </a:pPr>
            <a:r>
              <a:rPr lang="en-US" b="0" strike="noStrike" spc="-1" dirty="0" err="1" smtClean="0">
                <a:solidFill>
                  <a:schemeClr val="tx1">
                    <a:lumMod val="85000"/>
                    <a:lumOff val="15000"/>
                  </a:schemeClr>
                </a:solidFill>
                <a:ea typeface="Times New Roman"/>
              </a:rPr>
              <a:t>Bột</a:t>
            </a:r>
            <a:r>
              <a:rPr lang="en-US" b="0" strike="noStrike" spc="-1" dirty="0" smtClean="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sớ</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dài</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mềm</a:t>
            </a:r>
            <a:r>
              <a:rPr lang="en-US" b="0" strike="noStrike" spc="-1" dirty="0">
                <a:solidFill>
                  <a:schemeClr val="tx1">
                    <a:lumMod val="85000"/>
                    <a:lumOff val="15000"/>
                  </a:schemeClr>
                </a:solidFill>
                <a:ea typeface="Times New Roman"/>
              </a:rPr>
              <a:t> – </a:t>
            </a:r>
            <a:r>
              <a:rPr lang="en-US" b="0" strike="noStrike" spc="-1" dirty="0" err="1">
                <a:solidFill>
                  <a:schemeClr val="tx1">
                    <a:lumMod val="85000"/>
                    <a:lumOff val="15000"/>
                  </a:schemeClr>
                </a:solidFill>
                <a:ea typeface="Times New Roman"/>
              </a:rPr>
              <a:t>Solf</a:t>
            </a:r>
            <a:r>
              <a:rPr lang="en-US" b="0" strike="noStrike" spc="-1" dirty="0">
                <a:solidFill>
                  <a:schemeClr val="tx1">
                    <a:lumMod val="85000"/>
                    <a:lumOff val="15000"/>
                  </a:schemeClr>
                </a:solidFill>
                <a:ea typeface="Times New Roman"/>
              </a:rPr>
              <a:t> Pulp (</a:t>
            </a:r>
            <a:r>
              <a:rPr lang="en-US" b="0" strike="noStrike" spc="-1" dirty="0" err="1">
                <a:solidFill>
                  <a:schemeClr val="tx1">
                    <a:lumMod val="85000"/>
                    <a:lumOff val="15000"/>
                  </a:schemeClr>
                </a:solidFill>
                <a:ea typeface="Times New Roman"/>
              </a:rPr>
              <a:t>cây</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lá</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kim</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thường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ở</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châu</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Âu</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bắc</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Mỹ</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độ</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bền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cơ</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lý</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cao</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sạch</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để</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sản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xuất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giấy</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cao</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cấp</a:t>
            </a:r>
            <a:endParaRPr lang="en-US" b="0" strike="noStrike" spc="-1" dirty="0">
              <a:solidFill>
                <a:schemeClr val="tx1">
                  <a:lumMod val="85000"/>
                  <a:lumOff val="15000"/>
                </a:schemeClr>
              </a:solidFill>
            </a:endParaRPr>
          </a:p>
          <a:p>
            <a:pPr marL="1199880" lvl="2" indent="-285480" algn="just">
              <a:lnSpc>
                <a:spcPct val="150000"/>
              </a:lnSpc>
              <a:buClr>
                <a:srgbClr val="000000"/>
              </a:buClr>
              <a:buFont typeface="Wingdings" charset="2"/>
              <a:buChar char=""/>
            </a:pPr>
            <a:r>
              <a:rPr lang="en-US" b="0" strike="noStrike" spc="-1" dirty="0" err="1">
                <a:solidFill>
                  <a:schemeClr val="tx1">
                    <a:lumMod val="85000"/>
                    <a:lumOff val="15000"/>
                  </a:schemeClr>
                </a:solidFill>
                <a:ea typeface="Times New Roman"/>
              </a:rPr>
              <a:t>Bột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sớ</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ngắn</a:t>
            </a:r>
            <a:r>
              <a:rPr lang="en-US" b="0" strike="noStrike" spc="-1" dirty="0">
                <a:solidFill>
                  <a:schemeClr val="tx1">
                    <a:lumMod val="85000"/>
                    <a:lumOff val="15000"/>
                  </a:schemeClr>
                </a:solidFill>
                <a:ea typeface="Times New Roman"/>
              </a:rPr>
              <a:t>/</a:t>
            </a:r>
            <a:r>
              <a:rPr lang="en-US" b="0" strike="noStrike" spc="-1" dirty="0" err="1">
                <a:solidFill>
                  <a:schemeClr val="tx1">
                    <a:lumMod val="85000"/>
                    <a:lumOff val="15000"/>
                  </a:schemeClr>
                </a:solidFill>
                <a:ea typeface="Times New Roman"/>
              </a:rPr>
              <a:t>cứng</a:t>
            </a:r>
            <a:r>
              <a:rPr lang="en-US" b="0" strike="noStrike" spc="-1" dirty="0">
                <a:solidFill>
                  <a:schemeClr val="tx1">
                    <a:lumMod val="85000"/>
                    <a:lumOff val="15000"/>
                  </a:schemeClr>
                </a:solidFill>
                <a:ea typeface="Times New Roman"/>
              </a:rPr>
              <a:t> – Hard Pulp (</a:t>
            </a:r>
            <a:r>
              <a:rPr lang="en-US" b="0" strike="noStrike" spc="-1" dirty="0" err="1">
                <a:solidFill>
                  <a:schemeClr val="tx1">
                    <a:lumMod val="85000"/>
                    <a:lumOff val="15000"/>
                  </a:schemeClr>
                </a:solidFill>
                <a:ea typeface="Times New Roman"/>
              </a:rPr>
              <a:t>cây</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lá</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rộng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tập</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trung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ở</a:t>
            </a:r>
            <a:r>
              <a:rPr lang="en-US" b="0" strike="noStrike" spc="-1" dirty="0">
                <a:solidFill>
                  <a:schemeClr val="tx1">
                    <a:lumMod val="85000"/>
                    <a:lumOff val="15000"/>
                  </a:schemeClr>
                </a:solidFill>
                <a:ea typeface="Times New Roman"/>
              </a:rPr>
              <a:t> Brazil, </a:t>
            </a:r>
            <a:r>
              <a:rPr lang="en-US" b="0" strike="noStrike" spc="-1" dirty="0" err="1">
                <a:solidFill>
                  <a:schemeClr val="tx1">
                    <a:lumMod val="85000"/>
                    <a:lumOff val="15000"/>
                  </a:schemeClr>
                </a:solidFill>
                <a:ea typeface="Times New Roman"/>
              </a:rPr>
              <a:t>châu</a:t>
            </a:r>
            <a:r>
              <a:rPr lang="en-US" b="0" strike="noStrike" spc="-1" dirty="0">
                <a:solidFill>
                  <a:schemeClr val="tx1">
                    <a:lumMod val="85000"/>
                    <a:lumOff val="15000"/>
                  </a:schemeClr>
                </a:solidFill>
                <a:ea typeface="Times New Roman"/>
              </a:rPr>
              <a:t> Phi, </a:t>
            </a:r>
            <a:r>
              <a:rPr lang="en-US" b="0" strike="noStrike" spc="-1" dirty="0" err="1">
                <a:solidFill>
                  <a:schemeClr val="tx1">
                    <a:lumMod val="85000"/>
                    <a:lumOff val="15000"/>
                  </a:schemeClr>
                </a:solidFill>
                <a:ea typeface="Times New Roman"/>
              </a:rPr>
              <a:t>nam</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Á</a:t>
            </a:r>
            <a:r>
              <a:rPr lang="en-US" b="0" strike="noStrike" spc="-1" dirty="0">
                <a:solidFill>
                  <a:schemeClr val="tx1">
                    <a:lumMod val="85000"/>
                    <a:lumOff val="15000"/>
                  </a:schemeClr>
                </a:solidFill>
                <a:ea typeface="Times New Roman"/>
              </a:rPr>
              <a:t>, …): </a:t>
            </a:r>
            <a:r>
              <a:rPr lang="en-US" b="0" strike="noStrike" spc="-1" dirty="0" err="1">
                <a:solidFill>
                  <a:schemeClr val="tx1">
                    <a:lumMod val="85000"/>
                    <a:lumOff val="15000"/>
                  </a:schemeClr>
                </a:solidFill>
                <a:ea typeface="Times New Roman"/>
              </a:rPr>
              <a:t>độ</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bền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cơ</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lý</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trung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bình</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sạch</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chủ</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yếu</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sản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xuất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giấy</a:t>
            </a:r>
            <a:r>
              <a:rPr lang="en-US" b="0" strike="noStrike" spc="-1" dirty="0">
                <a:solidFill>
                  <a:schemeClr val="tx1">
                    <a:lumMod val="85000"/>
                    <a:lumOff val="15000"/>
                  </a:schemeClr>
                </a:solidFill>
                <a:ea typeface="Times New Roman"/>
              </a:rPr>
              <a:t> in, </a:t>
            </a:r>
            <a:r>
              <a:rPr lang="en-US" b="0" strike="noStrike" spc="-1" dirty="0" err="1">
                <a:solidFill>
                  <a:schemeClr val="tx1">
                    <a:lumMod val="85000"/>
                    <a:lumOff val="15000"/>
                  </a:schemeClr>
                </a:solidFill>
                <a:ea typeface="Times New Roman"/>
              </a:rPr>
              <a:t>viết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mặt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giấy</a:t>
            </a:r>
            <a:r>
              <a:rPr lang="en-US" b="0" strike="noStrike" spc="-1" dirty="0">
                <a:solidFill>
                  <a:schemeClr val="tx1">
                    <a:lumMod val="85000"/>
                    <a:lumOff val="15000"/>
                  </a:schemeClr>
                </a:solidFill>
                <a:ea typeface="Times New Roman"/>
              </a:rPr>
              <a:t> Duplex, white top, </a:t>
            </a:r>
            <a:r>
              <a:rPr lang="en-US" b="0" strike="noStrike" spc="-1" dirty="0" err="1">
                <a:solidFill>
                  <a:schemeClr val="tx1">
                    <a:lumMod val="85000"/>
                    <a:lumOff val="15000"/>
                  </a:schemeClr>
                </a:solidFill>
                <a:ea typeface="Times New Roman"/>
              </a:rPr>
              <a:t>phối</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với</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bột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sớ</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dài</a:t>
            </a:r>
            <a:r>
              <a:rPr lang="en-US" b="0" strike="noStrike" spc="-1" dirty="0">
                <a:solidFill>
                  <a:schemeClr val="tx1">
                    <a:lumMod val="85000"/>
                    <a:lumOff val="15000"/>
                  </a:schemeClr>
                </a:solidFill>
                <a:ea typeface="Times New Roman"/>
              </a:rPr>
              <a:t>;</a:t>
            </a:r>
            <a:endParaRPr lang="en-US" b="0" strike="noStrike" spc="-1" dirty="0">
              <a:solidFill>
                <a:schemeClr val="tx1">
                  <a:lumMod val="85000"/>
                  <a:lumOff val="15000"/>
                </a:schemeClr>
              </a:solidFill>
            </a:endParaRPr>
          </a:p>
          <a:p>
            <a:pPr marL="742950" lvl="1" indent="-285750" algn="just">
              <a:lnSpc>
                <a:spcPct val="150000"/>
              </a:lnSpc>
              <a:buClr>
                <a:srgbClr val="000000"/>
              </a:buClr>
              <a:buFont typeface="Wingdings" charset="2"/>
              <a:buChar char="v"/>
            </a:pP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Bột</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giấy</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nguyên</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sinh</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từ</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nguyên</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liệu</a:t>
            </a:r>
            <a:r>
              <a:rPr lang="en-US" b="1" strike="noStrike" spc="-1" dirty="0">
                <a:solidFill>
                  <a:schemeClr val="tx1">
                    <a:lumMod val="85000"/>
                    <a:lumOff val="15000"/>
                  </a:schemeClr>
                </a:solidFill>
                <a:ea typeface="Times New Roman"/>
              </a:rPr>
              <a:t> phi </a:t>
            </a:r>
            <a:r>
              <a:rPr lang="en-US" b="1" strike="noStrike" spc="-1" dirty="0" err="1">
                <a:solidFill>
                  <a:schemeClr val="tx1">
                    <a:lumMod val="85000"/>
                    <a:lumOff val="15000"/>
                  </a:schemeClr>
                </a:solidFill>
                <a:ea typeface="Times New Roman"/>
              </a:rPr>
              <a:t>gỗ</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tre</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nứa</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phụ</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phẩm</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nông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nghiệp</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rơm</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rạ</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bã</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mía</a:t>
            </a:r>
            <a:r>
              <a:rPr lang="en-US" b="0" strike="noStrike" spc="-1" dirty="0">
                <a:solidFill>
                  <a:schemeClr val="tx1">
                    <a:lumMod val="85000"/>
                    <a:lumOff val="15000"/>
                  </a:schemeClr>
                </a:solidFill>
                <a:ea typeface="Times New Roman"/>
              </a:rPr>
              <a:t>, …): </a:t>
            </a:r>
            <a:r>
              <a:rPr lang="en-US" b="0" strike="noStrike" spc="-1" dirty="0" err="1">
                <a:solidFill>
                  <a:schemeClr val="tx1">
                    <a:lumMod val="85000"/>
                    <a:lumOff val="15000"/>
                  </a:schemeClr>
                </a:solidFill>
                <a:ea typeface="Times New Roman"/>
              </a:rPr>
              <a:t>Độ</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bền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cơ</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lý</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kém</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nhiều</a:t>
            </a:r>
            <a:r>
              <a:rPr lang="en-US" b="0" strike="noStrike" spc="-1" dirty="0">
                <a:solidFill>
                  <a:schemeClr val="tx1">
                    <a:lumMod val="85000"/>
                    <a:lumOff val="15000"/>
                  </a:schemeClr>
                </a:solidFill>
                <a:ea typeface="Times New Roman"/>
              </a:rPr>
              <a:t> silicate, </a:t>
            </a:r>
            <a:r>
              <a:rPr lang="en-US" b="0" strike="noStrike" spc="-1" dirty="0" err="1">
                <a:solidFill>
                  <a:schemeClr val="tx1">
                    <a:lumMod val="85000"/>
                    <a:lumOff val="15000"/>
                  </a:schemeClr>
                </a:solidFill>
                <a:ea typeface="Times New Roman"/>
              </a:rPr>
              <a:t>thường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để</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phối</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trộn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trong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sản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xuất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giấy</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bao</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bì</a:t>
            </a:r>
            <a:r>
              <a:rPr lang="en-US" b="0" strike="noStrike" spc="-1" dirty="0">
                <a:solidFill>
                  <a:schemeClr val="tx1">
                    <a:lumMod val="85000"/>
                    <a:lumOff val="15000"/>
                  </a:schemeClr>
                </a:solidFill>
                <a:ea typeface="Times New Roman"/>
              </a:rPr>
              <a:t>;</a:t>
            </a:r>
            <a:endParaRPr lang="en-US" b="0" strike="noStrike" spc="-1" dirty="0">
              <a:solidFill>
                <a:schemeClr val="tx1">
                  <a:lumMod val="85000"/>
                  <a:lumOff val="15000"/>
                </a:schemeClr>
              </a:solidFill>
            </a:endParaRPr>
          </a:p>
          <a:p>
            <a:pPr marL="742950" lvl="1" indent="-285750">
              <a:lnSpc>
                <a:spcPct val="150000"/>
              </a:lnSpc>
              <a:buClr>
                <a:srgbClr val="000000"/>
              </a:buClr>
              <a:buFont typeface="Wingdings" charset="2"/>
              <a:buChar char="v"/>
            </a:pP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Bột</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giấy</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tái</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chế</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từ</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nguyên</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liệu</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giấy</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thu</a:t>
            </a:r>
            <a:r>
              <a:rPr lang="en-US" b="1" strike="noStrike" spc="-1" dirty="0">
                <a:solidFill>
                  <a:schemeClr val="tx1">
                    <a:lumMod val="85000"/>
                    <a:lumOff val="15000"/>
                  </a:schemeClr>
                </a:solidFill>
                <a:ea typeface="Times New Roman"/>
              </a:rPr>
              <a:t> </a:t>
            </a:r>
            <a:r>
              <a:rPr lang="en-US" b="1" strike="noStrike" spc="-1" dirty="0" err="1">
                <a:solidFill>
                  <a:schemeClr val="tx1">
                    <a:lumMod val="85000"/>
                    <a:lumOff val="15000"/>
                  </a:schemeClr>
                </a:solidFill>
                <a:ea typeface="Times New Roman"/>
              </a:rPr>
              <a:t>hồi</a:t>
            </a:r>
            <a:r>
              <a:rPr lang="en-US" b="0" strike="noStrike" spc="-1" dirty="0">
                <a:solidFill>
                  <a:schemeClr val="tx1">
                    <a:lumMod val="85000"/>
                    <a:lumOff val="15000"/>
                  </a:schemeClr>
                </a:solidFill>
                <a:ea typeface="Times New Roman"/>
              </a:rPr>
              <a:t> (OCC, ONP, SOP, DLK, HWS, MIX, …): </a:t>
            </a:r>
            <a:r>
              <a:rPr lang="en-US" b="0" strike="noStrike" spc="-1" dirty="0" err="1">
                <a:solidFill>
                  <a:schemeClr val="tx1">
                    <a:lumMod val="85000"/>
                    <a:lumOff val="15000"/>
                  </a:schemeClr>
                </a:solidFill>
                <a:ea typeface="Times New Roman"/>
              </a:rPr>
              <a:t>độ</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bền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cơ</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lý</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trung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bình</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độ</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sạch</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không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cao</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thường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dùng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để</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sản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xuất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giấy</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bao</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bì</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phối</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trong</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sản</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xuất</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giấy</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báo</a:t>
            </a:r>
            <a:r>
              <a:rPr lang="en-US" b="0" strike="noStrike" spc="-1" dirty="0">
                <a:solidFill>
                  <a:schemeClr val="tx1">
                    <a:lumMod val="85000"/>
                    <a:lumOff val="15000"/>
                  </a:schemeClr>
                </a:solidFill>
                <a:ea typeface="Times New Roman"/>
              </a:rPr>
              <a:t>, </a:t>
            </a:r>
            <a:r>
              <a:rPr lang="en-US" b="0" strike="noStrike" spc="-1" dirty="0" err="1">
                <a:solidFill>
                  <a:schemeClr val="tx1">
                    <a:lumMod val="85000"/>
                    <a:lumOff val="15000"/>
                  </a:schemeClr>
                </a:solidFill>
                <a:ea typeface="Times New Roman"/>
              </a:rPr>
              <a:t>giấy</a:t>
            </a:r>
            <a:r>
              <a:rPr lang="en-US" b="0" strike="noStrike" spc="-1" dirty="0">
                <a:solidFill>
                  <a:schemeClr val="tx1">
                    <a:lumMod val="85000"/>
                    <a:lumOff val="15000"/>
                  </a:schemeClr>
                </a:solidFill>
                <a:ea typeface="Times New Roman"/>
              </a:rPr>
              <a:t> in, </a:t>
            </a:r>
            <a:r>
              <a:rPr lang="en-US" b="0" strike="noStrike" spc="-1" dirty="0" err="1">
                <a:solidFill>
                  <a:schemeClr val="tx1">
                    <a:lumMod val="85000"/>
                    <a:lumOff val="15000"/>
                  </a:schemeClr>
                </a:solidFill>
                <a:ea typeface="Times New Roman"/>
              </a:rPr>
              <a:t>viết</a:t>
            </a:r>
            <a:r>
              <a:rPr lang="en-US" b="0" strike="noStrike" spc="-1" dirty="0">
                <a:solidFill>
                  <a:schemeClr val="tx1">
                    <a:lumMod val="85000"/>
                    <a:lumOff val="15000"/>
                  </a:schemeClr>
                </a:solidFill>
                <a:ea typeface="Times New Roman"/>
              </a:rPr>
              <a:t>.</a:t>
            </a:r>
            <a:endParaRPr lang="en-US" b="0" strike="noStrike" spc="-1" dirty="0">
              <a:solidFill>
                <a:schemeClr val="tx1">
                  <a:lumMod val="85000"/>
                  <a:lumOff val="15000"/>
                </a:schemeClr>
              </a:solidFill>
            </a:endParaRPr>
          </a:p>
        </p:txBody>
      </p:sp>
      <p:sp>
        <p:nvSpPr>
          <p:cNvPr id="5" name="Rectangle 4"/>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a:solidFill>
                  <a:schemeClr val="bg1"/>
                </a:solidFill>
                <a:latin typeface="+mj-lt"/>
              </a:rPr>
              <a:t>CÁC NGUYÊN LIỆU SẢN XUẤT GIẤY GỒM CÁC LOẠI</a:t>
            </a:r>
          </a:p>
        </p:txBody>
      </p:sp>
    </p:spTree>
    <p:extLst>
      <p:ext uri="{BB962C8B-B14F-4D97-AF65-F5344CB8AC3E}">
        <p14:creationId xmlns:p14="http://schemas.microsoft.com/office/powerpoint/2010/main" val="772038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TextShape 1"/>
          <p:cNvSpPr txBox="1"/>
          <p:nvPr/>
        </p:nvSpPr>
        <p:spPr>
          <a:xfrm>
            <a:off x="281880" y="1055700"/>
            <a:ext cx="8802720" cy="560160"/>
          </a:xfrm>
          <a:prstGeom prst="rect">
            <a:avLst/>
          </a:prstGeom>
          <a:noFill/>
          <a:ln>
            <a:noFill/>
          </a:ln>
        </p:spPr>
        <p:txBody>
          <a:bodyPr anchor="ctr"/>
          <a:lstStyle/>
          <a:p>
            <a:pPr algn="ctr">
              <a:lnSpc>
                <a:spcPct val="100000"/>
              </a:lnSpc>
            </a:pPr>
            <a:r>
              <a:rPr lang="en-US" sz="2000" strike="noStrike" spc="-1" dirty="0">
                <a:ea typeface="Times New Roman"/>
              </a:rPr>
              <a:t>LÒ HƠI TẦNG SÔI ĐỒNG XỬ LÝ CHẤT THẢI, KHÍ THẢI</a:t>
            </a:r>
            <a:endParaRPr lang="en-US" sz="2000" strike="noStrike" spc="-1" dirty="0"/>
          </a:p>
        </p:txBody>
      </p:sp>
      <p:grpSp>
        <p:nvGrpSpPr>
          <p:cNvPr id="880" name="Group 2"/>
          <p:cNvGrpSpPr/>
          <p:nvPr/>
        </p:nvGrpSpPr>
        <p:grpSpPr>
          <a:xfrm>
            <a:off x="814320" y="1731960"/>
            <a:ext cx="7515360" cy="4238640"/>
            <a:chOff x="814320" y="1731960"/>
            <a:chExt cx="7515360" cy="4238640"/>
          </a:xfrm>
        </p:grpSpPr>
        <p:sp>
          <p:nvSpPr>
            <p:cNvPr id="881" name="Line 3"/>
            <p:cNvSpPr/>
            <p:nvPr/>
          </p:nvSpPr>
          <p:spPr>
            <a:xfrm flipH="1">
              <a:off x="7304040" y="3811680"/>
              <a:ext cx="107640" cy="0"/>
            </a:xfrm>
            <a:prstGeom prst="line">
              <a:avLst/>
            </a:prstGeom>
            <a:ln w="6480">
              <a:solidFill>
                <a:srgbClr val="336B84"/>
              </a:solidFill>
              <a:miter/>
            </a:ln>
          </p:spPr>
          <p:style>
            <a:lnRef idx="0">
              <a:scrgbClr r="0" g="0" b="0"/>
            </a:lnRef>
            <a:fillRef idx="0">
              <a:scrgbClr r="0" g="0" b="0"/>
            </a:fillRef>
            <a:effectRef idx="0">
              <a:scrgbClr r="0" g="0" b="0"/>
            </a:effectRef>
            <a:fontRef idx="minor"/>
          </p:style>
        </p:sp>
        <p:grpSp>
          <p:nvGrpSpPr>
            <p:cNvPr id="882" name="Group 4"/>
            <p:cNvGrpSpPr/>
            <p:nvPr/>
          </p:nvGrpSpPr>
          <p:grpSpPr>
            <a:xfrm>
              <a:off x="814320" y="1731960"/>
              <a:ext cx="7515360" cy="4238640"/>
              <a:chOff x="814320" y="1731960"/>
              <a:chExt cx="7515360" cy="4238640"/>
            </a:xfrm>
          </p:grpSpPr>
          <p:grpSp>
            <p:nvGrpSpPr>
              <p:cNvPr id="883" name="Group 5"/>
              <p:cNvGrpSpPr/>
              <p:nvPr/>
            </p:nvGrpSpPr>
            <p:grpSpPr>
              <a:xfrm>
                <a:off x="814320" y="1731960"/>
                <a:ext cx="7515360" cy="4238640"/>
                <a:chOff x="814320" y="1731960"/>
                <a:chExt cx="7515360" cy="4238640"/>
              </a:xfrm>
            </p:grpSpPr>
            <p:cxnSp>
              <p:nvCxnSpPr>
                <p:cNvPr id="884" name="Line 6"/>
                <p:cNvCxnSpPr/>
                <p:nvPr/>
              </p:nvCxnSpPr>
              <p:spPr>
                <a:xfrm>
                  <a:off x="7414920" y="3824280"/>
                  <a:ext cx="1080" cy="816480"/>
                </a:xfrm>
                <a:prstGeom prst="straightConnector1">
                  <a:avLst/>
                </a:prstGeom>
                <a:ln w="6480">
                  <a:solidFill>
                    <a:srgbClr val="336B84"/>
                  </a:solidFill>
                  <a:miter/>
                  <a:tailEnd type="triangle" w="med" len="med"/>
                </a:ln>
              </p:spPr>
            </p:cxnSp>
            <p:grpSp>
              <p:nvGrpSpPr>
                <p:cNvPr id="885" name="Group 7"/>
                <p:cNvGrpSpPr/>
                <p:nvPr/>
              </p:nvGrpSpPr>
              <p:grpSpPr>
                <a:xfrm>
                  <a:off x="814320" y="1731960"/>
                  <a:ext cx="7515360" cy="4238640"/>
                  <a:chOff x="814320" y="1731960"/>
                  <a:chExt cx="7515360" cy="4238640"/>
                </a:xfrm>
              </p:grpSpPr>
              <p:grpSp>
                <p:nvGrpSpPr>
                  <p:cNvPr id="886" name="Group 8"/>
                  <p:cNvGrpSpPr/>
                  <p:nvPr/>
                </p:nvGrpSpPr>
                <p:grpSpPr>
                  <a:xfrm>
                    <a:off x="814320" y="1731960"/>
                    <a:ext cx="7515360" cy="4238640"/>
                    <a:chOff x="814320" y="1731960"/>
                    <a:chExt cx="7515360" cy="4238640"/>
                  </a:xfrm>
                </p:grpSpPr>
                <p:sp>
                  <p:nvSpPr>
                    <p:cNvPr id="887" name="Line 9"/>
                    <p:cNvSpPr/>
                    <p:nvPr/>
                  </p:nvSpPr>
                  <p:spPr>
                    <a:xfrm flipH="1">
                      <a:off x="6692760" y="2619360"/>
                      <a:ext cx="820440" cy="0"/>
                    </a:xfrm>
                    <a:prstGeom prst="line">
                      <a:avLst/>
                    </a:prstGeom>
                    <a:ln w="6480">
                      <a:solidFill>
                        <a:srgbClr val="336B84"/>
                      </a:solidFill>
                      <a:miter/>
                    </a:ln>
                  </p:spPr>
                  <p:style>
                    <a:lnRef idx="0">
                      <a:scrgbClr r="0" g="0" b="0"/>
                    </a:lnRef>
                    <a:fillRef idx="0">
                      <a:scrgbClr r="0" g="0" b="0"/>
                    </a:fillRef>
                    <a:effectRef idx="0">
                      <a:scrgbClr r="0" g="0" b="0"/>
                    </a:effectRef>
                    <a:fontRef idx="minor"/>
                  </p:style>
                </p:sp>
                <p:grpSp>
                  <p:nvGrpSpPr>
                    <p:cNvPr id="888" name="Group 10"/>
                    <p:cNvGrpSpPr/>
                    <p:nvPr/>
                  </p:nvGrpSpPr>
                  <p:grpSpPr>
                    <a:xfrm>
                      <a:off x="814320" y="1731960"/>
                      <a:ext cx="7515360" cy="4238640"/>
                      <a:chOff x="814320" y="1731960"/>
                      <a:chExt cx="7515360" cy="4238640"/>
                    </a:xfrm>
                  </p:grpSpPr>
                  <p:sp>
                    <p:nvSpPr>
                      <p:cNvPr id="889" name="Line 11"/>
                      <p:cNvSpPr/>
                      <p:nvPr/>
                    </p:nvSpPr>
                    <p:spPr>
                      <a:xfrm flipV="1">
                        <a:off x="5535720" y="3612600"/>
                        <a:ext cx="0" cy="120600"/>
                      </a:xfrm>
                      <a:prstGeom prst="line">
                        <a:avLst/>
                      </a:prstGeom>
                      <a:ln w="38160">
                        <a:solidFill>
                          <a:srgbClr val="336B84"/>
                        </a:solidFill>
                        <a:miter/>
                      </a:ln>
                    </p:spPr>
                    <p:style>
                      <a:lnRef idx="0">
                        <a:scrgbClr r="0" g="0" b="0"/>
                      </a:lnRef>
                      <a:fillRef idx="0">
                        <a:scrgbClr r="0" g="0" b="0"/>
                      </a:fillRef>
                      <a:effectRef idx="0">
                        <a:scrgbClr r="0" g="0" b="0"/>
                      </a:effectRef>
                      <a:fontRef idx="minor"/>
                    </p:style>
                  </p:sp>
                  <p:grpSp>
                    <p:nvGrpSpPr>
                      <p:cNvPr id="890" name="Group 12"/>
                      <p:cNvGrpSpPr/>
                      <p:nvPr/>
                    </p:nvGrpSpPr>
                    <p:grpSpPr>
                      <a:xfrm>
                        <a:off x="814320" y="1731960"/>
                        <a:ext cx="7515360" cy="4238640"/>
                        <a:chOff x="814320" y="1731960"/>
                        <a:chExt cx="7515360" cy="4238640"/>
                      </a:xfrm>
                    </p:grpSpPr>
                    <p:sp>
                      <p:nvSpPr>
                        <p:cNvPr id="891" name="CustomShape 13"/>
                        <p:cNvSpPr/>
                        <p:nvPr/>
                      </p:nvSpPr>
                      <p:spPr>
                        <a:xfrm>
                          <a:off x="1747800" y="2678040"/>
                          <a:ext cx="1157040" cy="2257560"/>
                        </a:xfrm>
                        <a:prstGeom prst="rect">
                          <a:avLst/>
                        </a:prstGeom>
                        <a:gradFill rotWithShape="0">
                          <a:gsLst>
                            <a:gs pos="0">
                              <a:srgbClr val="A1A1CC"/>
                            </a:gs>
                            <a:gs pos="100000">
                              <a:srgbClr val="8080BB"/>
                            </a:gs>
                          </a:gsLst>
                          <a:lin ang="5400000"/>
                        </a:gradFill>
                        <a:ln w="6480">
                          <a:solidFill>
                            <a:srgbClr val="336B84"/>
                          </a:solidFill>
                          <a:miter/>
                        </a:ln>
                      </p:spPr>
                      <p:style>
                        <a:lnRef idx="0">
                          <a:scrgbClr r="0" g="0" b="0"/>
                        </a:lnRef>
                        <a:fillRef idx="0">
                          <a:scrgbClr r="0" g="0" b="0"/>
                        </a:fillRef>
                        <a:effectRef idx="0">
                          <a:scrgbClr r="0" g="0" b="0"/>
                        </a:effectRef>
                        <a:fontRef idx="minor"/>
                      </p:style>
                    </p:sp>
                    <p:sp>
                      <p:nvSpPr>
                        <p:cNvPr id="892" name="CustomShape 14"/>
                        <p:cNvSpPr/>
                        <p:nvPr/>
                      </p:nvSpPr>
                      <p:spPr>
                        <a:xfrm>
                          <a:off x="2914560" y="2678040"/>
                          <a:ext cx="873000" cy="1585800"/>
                        </a:xfrm>
                        <a:prstGeom prst="rect">
                          <a:avLst/>
                        </a:prstGeom>
                        <a:gradFill rotWithShape="0">
                          <a:gsLst>
                            <a:gs pos="0">
                              <a:srgbClr val="E6F4F5"/>
                            </a:gs>
                            <a:gs pos="100000">
                              <a:srgbClr val="D4EDEF"/>
                            </a:gs>
                          </a:gsLst>
                          <a:lin ang="5400000"/>
                        </a:gradFill>
                        <a:ln w="648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893" name="CustomShape 15"/>
                        <p:cNvSpPr/>
                        <p:nvPr/>
                      </p:nvSpPr>
                      <p:spPr>
                        <a:xfrm>
                          <a:off x="1747800" y="4340160"/>
                          <a:ext cx="1157040" cy="595080"/>
                        </a:xfrm>
                        <a:prstGeom prst="rect">
                          <a:avLst/>
                        </a:prstGeom>
                        <a:solidFill>
                          <a:srgbClr val="C00000"/>
                        </a:solidFill>
                        <a:ln w="6480">
                          <a:solidFill>
                            <a:srgbClr val="336B84"/>
                          </a:solidFill>
                          <a:miter/>
                        </a:ln>
                      </p:spPr>
                      <p:style>
                        <a:lnRef idx="0">
                          <a:scrgbClr r="0" g="0" b="0"/>
                        </a:lnRef>
                        <a:fillRef idx="0">
                          <a:scrgbClr r="0" g="0" b="0"/>
                        </a:fillRef>
                        <a:effectRef idx="0">
                          <a:scrgbClr r="0" g="0" b="0"/>
                        </a:effectRef>
                        <a:fontRef idx="minor"/>
                      </p:style>
                    </p:sp>
                    <p:sp>
                      <p:nvSpPr>
                        <p:cNvPr id="894" name="CustomShape 16"/>
                        <p:cNvSpPr/>
                        <p:nvPr/>
                      </p:nvSpPr>
                      <p:spPr>
                        <a:xfrm>
                          <a:off x="1873080" y="4392720"/>
                          <a:ext cx="5220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895" name="CustomShape 17"/>
                        <p:cNvSpPr/>
                        <p:nvPr/>
                      </p:nvSpPr>
                      <p:spPr>
                        <a:xfrm>
                          <a:off x="2068200" y="4467240"/>
                          <a:ext cx="5364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896" name="CustomShape 18"/>
                        <p:cNvSpPr/>
                        <p:nvPr/>
                      </p:nvSpPr>
                      <p:spPr>
                        <a:xfrm>
                          <a:off x="2103120" y="4589640"/>
                          <a:ext cx="53640" cy="586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897" name="CustomShape 19"/>
                        <p:cNvSpPr/>
                        <p:nvPr/>
                      </p:nvSpPr>
                      <p:spPr>
                        <a:xfrm>
                          <a:off x="2219040" y="4686480"/>
                          <a:ext cx="5364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898" name="CustomShape 20"/>
                        <p:cNvSpPr/>
                        <p:nvPr/>
                      </p:nvSpPr>
                      <p:spPr>
                        <a:xfrm>
                          <a:off x="2334960" y="4784760"/>
                          <a:ext cx="5364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899" name="CustomShape 21"/>
                        <p:cNvSpPr/>
                        <p:nvPr/>
                      </p:nvSpPr>
                      <p:spPr>
                        <a:xfrm>
                          <a:off x="2450880" y="4883400"/>
                          <a:ext cx="5364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0" name="CustomShape 22"/>
                        <p:cNvSpPr/>
                        <p:nvPr/>
                      </p:nvSpPr>
                      <p:spPr>
                        <a:xfrm>
                          <a:off x="2139840" y="4370400"/>
                          <a:ext cx="34920" cy="442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1" name="CustomShape 23"/>
                        <p:cNvSpPr/>
                        <p:nvPr/>
                      </p:nvSpPr>
                      <p:spPr>
                        <a:xfrm>
                          <a:off x="2255760" y="4467240"/>
                          <a:ext cx="34920" cy="457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2" name="CustomShape 24"/>
                        <p:cNvSpPr/>
                        <p:nvPr/>
                      </p:nvSpPr>
                      <p:spPr>
                        <a:xfrm>
                          <a:off x="2371680" y="4565880"/>
                          <a:ext cx="34920" cy="457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3" name="CustomShape 25"/>
                        <p:cNvSpPr/>
                        <p:nvPr/>
                      </p:nvSpPr>
                      <p:spPr>
                        <a:xfrm>
                          <a:off x="2487600" y="4664160"/>
                          <a:ext cx="34920" cy="457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4" name="CustomShape 26"/>
                        <p:cNvSpPr/>
                        <p:nvPr/>
                      </p:nvSpPr>
                      <p:spPr>
                        <a:xfrm>
                          <a:off x="2603520" y="4762440"/>
                          <a:ext cx="34920" cy="442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5" name="CustomShape 27"/>
                        <p:cNvSpPr/>
                        <p:nvPr/>
                      </p:nvSpPr>
                      <p:spPr>
                        <a:xfrm>
                          <a:off x="2719440" y="4861080"/>
                          <a:ext cx="34920" cy="442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6" name="CustomShape 28"/>
                        <p:cNvSpPr/>
                        <p:nvPr/>
                      </p:nvSpPr>
                      <p:spPr>
                        <a:xfrm>
                          <a:off x="1836720" y="4535640"/>
                          <a:ext cx="33120" cy="298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7" name="CustomShape 29"/>
                        <p:cNvSpPr/>
                        <p:nvPr/>
                      </p:nvSpPr>
                      <p:spPr>
                        <a:xfrm>
                          <a:off x="1952280" y="4633920"/>
                          <a:ext cx="33120" cy="298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8" name="CustomShape 30"/>
                        <p:cNvSpPr/>
                        <p:nvPr/>
                      </p:nvSpPr>
                      <p:spPr>
                        <a:xfrm>
                          <a:off x="2068200" y="4732560"/>
                          <a:ext cx="33120" cy="298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09" name="CustomShape 31"/>
                        <p:cNvSpPr/>
                        <p:nvPr/>
                      </p:nvSpPr>
                      <p:spPr>
                        <a:xfrm>
                          <a:off x="2184120" y="4830840"/>
                          <a:ext cx="33120" cy="298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0" name="CustomShape 32"/>
                        <p:cNvSpPr/>
                        <p:nvPr/>
                      </p:nvSpPr>
                      <p:spPr>
                        <a:xfrm>
                          <a:off x="2300040" y="4883400"/>
                          <a:ext cx="33120" cy="298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1" name="CustomShape 33"/>
                        <p:cNvSpPr/>
                        <p:nvPr/>
                      </p:nvSpPr>
                      <p:spPr>
                        <a:xfrm>
                          <a:off x="2549520" y="4460760"/>
                          <a:ext cx="53640" cy="3636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2" name="CustomShape 34"/>
                        <p:cNvSpPr/>
                        <p:nvPr/>
                      </p:nvSpPr>
                      <p:spPr>
                        <a:xfrm>
                          <a:off x="2665440" y="4557600"/>
                          <a:ext cx="52200" cy="3780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3" name="CustomShape 35"/>
                        <p:cNvSpPr/>
                        <p:nvPr/>
                      </p:nvSpPr>
                      <p:spPr>
                        <a:xfrm>
                          <a:off x="2781360" y="4656240"/>
                          <a:ext cx="52200" cy="3780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4" name="CustomShape 36"/>
                        <p:cNvSpPr/>
                        <p:nvPr/>
                      </p:nvSpPr>
                      <p:spPr>
                        <a:xfrm>
                          <a:off x="1836720" y="4746600"/>
                          <a:ext cx="53640" cy="3780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5" name="CustomShape 37"/>
                        <p:cNvSpPr/>
                        <p:nvPr/>
                      </p:nvSpPr>
                      <p:spPr>
                        <a:xfrm>
                          <a:off x="2371680" y="4392720"/>
                          <a:ext cx="3312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6" name="CustomShape 38"/>
                        <p:cNvSpPr/>
                        <p:nvPr/>
                      </p:nvSpPr>
                      <p:spPr>
                        <a:xfrm>
                          <a:off x="2487600" y="4491000"/>
                          <a:ext cx="3312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7" name="CustomShape 39"/>
                        <p:cNvSpPr/>
                        <p:nvPr/>
                      </p:nvSpPr>
                      <p:spPr>
                        <a:xfrm>
                          <a:off x="2603520" y="4589640"/>
                          <a:ext cx="33120" cy="5868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8" name="CustomShape 40"/>
                        <p:cNvSpPr/>
                        <p:nvPr/>
                      </p:nvSpPr>
                      <p:spPr>
                        <a:xfrm>
                          <a:off x="2719440" y="4686480"/>
                          <a:ext cx="3312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19" name="CustomShape 41"/>
                        <p:cNvSpPr/>
                        <p:nvPr/>
                      </p:nvSpPr>
                      <p:spPr>
                        <a:xfrm>
                          <a:off x="2833560" y="4784760"/>
                          <a:ext cx="3492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0" name="CustomShape 42"/>
                        <p:cNvSpPr/>
                        <p:nvPr/>
                      </p:nvSpPr>
                      <p:spPr>
                        <a:xfrm>
                          <a:off x="2719440" y="4415040"/>
                          <a:ext cx="3312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1" name="CustomShape 43"/>
                        <p:cNvSpPr/>
                        <p:nvPr/>
                      </p:nvSpPr>
                      <p:spPr>
                        <a:xfrm>
                          <a:off x="1952280" y="4845240"/>
                          <a:ext cx="53640" cy="3780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2" name="CustomShape 44"/>
                        <p:cNvSpPr/>
                        <p:nvPr/>
                      </p:nvSpPr>
                      <p:spPr>
                        <a:xfrm>
                          <a:off x="2833560" y="4513320"/>
                          <a:ext cx="3492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3" name="CustomShape 45"/>
                        <p:cNvSpPr/>
                        <p:nvPr/>
                      </p:nvSpPr>
                      <p:spPr>
                        <a:xfrm>
                          <a:off x="2184120" y="4565880"/>
                          <a:ext cx="5364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4" name="CustomShape 46"/>
                        <p:cNvSpPr/>
                        <p:nvPr/>
                      </p:nvSpPr>
                      <p:spPr>
                        <a:xfrm>
                          <a:off x="2300040" y="4664160"/>
                          <a:ext cx="5220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5" name="CustomShape 47"/>
                        <p:cNvSpPr/>
                        <p:nvPr/>
                      </p:nvSpPr>
                      <p:spPr>
                        <a:xfrm>
                          <a:off x="2415960" y="4762440"/>
                          <a:ext cx="5220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6" name="CustomShape 48"/>
                        <p:cNvSpPr/>
                        <p:nvPr/>
                      </p:nvSpPr>
                      <p:spPr>
                        <a:xfrm>
                          <a:off x="2531880" y="4861080"/>
                          <a:ext cx="5220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7" name="CustomShape 49"/>
                        <p:cNvSpPr/>
                        <p:nvPr/>
                      </p:nvSpPr>
                      <p:spPr>
                        <a:xfrm>
                          <a:off x="1989000" y="4491000"/>
                          <a:ext cx="52200" cy="60120"/>
                        </a:xfrm>
                        <a:prstGeom prst="ellipse">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28" name="CustomShape 50"/>
                        <p:cNvSpPr/>
                        <p:nvPr/>
                      </p:nvSpPr>
                      <p:spPr>
                        <a:xfrm>
                          <a:off x="4010040" y="2609640"/>
                          <a:ext cx="846000" cy="657000"/>
                        </a:xfrm>
                        <a:custGeom>
                          <a:avLst/>
                          <a:gdLst/>
                          <a:ahLst/>
                          <a:cxnLst/>
                          <a:rect l="0" t="0" r="r" b="b"/>
                          <a:pathLst>
                            <a:path w="2351" h="1827">
                              <a:moveTo>
                                <a:pt x="304" y="0"/>
                              </a:moveTo>
                              <a:cubicBezTo>
                                <a:pt x="152" y="0"/>
                                <a:pt x="0" y="152"/>
                                <a:pt x="0" y="304"/>
                              </a:cubicBezTo>
                              <a:lnTo>
                                <a:pt x="0" y="1521"/>
                              </a:lnTo>
                              <a:cubicBezTo>
                                <a:pt x="0" y="1673"/>
                                <a:pt x="152" y="1826"/>
                                <a:pt x="304" y="1826"/>
                              </a:cubicBezTo>
                              <a:lnTo>
                                <a:pt x="2046" y="1826"/>
                              </a:lnTo>
                              <a:cubicBezTo>
                                <a:pt x="2198" y="1826"/>
                                <a:pt x="2350" y="1673"/>
                                <a:pt x="2350" y="1521"/>
                              </a:cubicBezTo>
                              <a:lnTo>
                                <a:pt x="2350" y="304"/>
                              </a:lnTo>
                              <a:cubicBezTo>
                                <a:pt x="2350" y="152"/>
                                <a:pt x="2198" y="0"/>
                                <a:pt x="2046" y="0"/>
                              </a:cubicBezTo>
                              <a:lnTo>
                                <a:pt x="304" y="0"/>
                              </a:lnTo>
                            </a:path>
                          </a:pathLst>
                        </a:custGeom>
                        <a:solidFill>
                          <a:srgbClr val="336B84"/>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1" strike="noStrike" spc="-1" dirty="0">
                              <a:solidFill>
                                <a:srgbClr val="FFFFFF"/>
                              </a:solidFill>
                              <a:ea typeface="Calibri"/>
                            </a:rPr>
                            <a:t>ECONOMIZER FOR WATER</a:t>
                          </a:r>
                          <a:endParaRPr lang="en-US" sz="800" b="0" strike="noStrike" spc="-1" dirty="0">
                            <a:solidFill>
                              <a:srgbClr val="000000"/>
                            </a:solidFill>
                          </a:endParaRPr>
                        </a:p>
                      </p:txBody>
                    </p:sp>
                    <p:sp>
                      <p:nvSpPr>
                        <p:cNvPr id="929" name="CustomShape 51"/>
                        <p:cNvSpPr/>
                        <p:nvPr/>
                      </p:nvSpPr>
                      <p:spPr>
                        <a:xfrm>
                          <a:off x="4000320" y="3440160"/>
                          <a:ext cx="846000" cy="657000"/>
                        </a:xfrm>
                        <a:custGeom>
                          <a:avLst/>
                          <a:gdLst/>
                          <a:ahLst/>
                          <a:cxnLst/>
                          <a:rect l="0" t="0" r="r" b="b"/>
                          <a:pathLst>
                            <a:path w="2351" h="1827">
                              <a:moveTo>
                                <a:pt x="304" y="0"/>
                              </a:moveTo>
                              <a:cubicBezTo>
                                <a:pt x="152" y="0"/>
                                <a:pt x="0" y="152"/>
                                <a:pt x="0" y="304"/>
                              </a:cubicBezTo>
                              <a:lnTo>
                                <a:pt x="0" y="1521"/>
                              </a:lnTo>
                              <a:cubicBezTo>
                                <a:pt x="0" y="1673"/>
                                <a:pt x="152" y="1826"/>
                                <a:pt x="304" y="1826"/>
                              </a:cubicBezTo>
                              <a:lnTo>
                                <a:pt x="2046" y="1826"/>
                              </a:lnTo>
                              <a:cubicBezTo>
                                <a:pt x="2198" y="1826"/>
                                <a:pt x="2350" y="1673"/>
                                <a:pt x="2350" y="1521"/>
                              </a:cubicBezTo>
                              <a:lnTo>
                                <a:pt x="2350" y="304"/>
                              </a:lnTo>
                              <a:cubicBezTo>
                                <a:pt x="2350" y="152"/>
                                <a:pt x="2198" y="0"/>
                                <a:pt x="2046" y="0"/>
                              </a:cubicBezTo>
                              <a:lnTo>
                                <a:pt x="304" y="0"/>
                              </a:lnTo>
                            </a:path>
                          </a:pathLst>
                        </a:custGeom>
                        <a:solidFill>
                          <a:srgbClr val="336B84"/>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1" strike="noStrike" spc="-1" dirty="0">
                              <a:solidFill>
                                <a:srgbClr val="FFFFFF"/>
                              </a:solidFill>
                              <a:ea typeface="Calibri"/>
                            </a:rPr>
                            <a:t>ECONOMIZER FOR AIR</a:t>
                          </a:r>
                          <a:endParaRPr lang="en-US" sz="800" b="0" strike="noStrike" spc="-1" dirty="0">
                            <a:solidFill>
                              <a:srgbClr val="000000"/>
                            </a:solidFill>
                          </a:endParaRPr>
                        </a:p>
                      </p:txBody>
                    </p:sp>
                    <p:sp>
                      <p:nvSpPr>
                        <p:cNvPr id="930" name="CustomShape 52"/>
                        <p:cNvSpPr/>
                        <p:nvPr/>
                      </p:nvSpPr>
                      <p:spPr>
                        <a:xfrm>
                          <a:off x="5087880" y="3727440"/>
                          <a:ext cx="846000" cy="853920"/>
                        </a:xfrm>
                        <a:prstGeom prst="flowChartOffpageConnector">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1" strike="noStrike" spc="-1">
                              <a:solidFill>
                                <a:srgbClr val="000000"/>
                              </a:solidFill>
                              <a:ea typeface="Calibri"/>
                            </a:rPr>
                            <a:t>MULI-CYCLONE</a:t>
                          </a:r>
                          <a:endParaRPr lang="en-US" sz="800" b="0" strike="noStrike" spc="-1">
                            <a:solidFill>
                              <a:srgbClr val="000000"/>
                            </a:solidFill>
                          </a:endParaRPr>
                        </a:p>
                      </p:txBody>
                    </p:sp>
                    <p:sp>
                      <p:nvSpPr>
                        <p:cNvPr id="931" name="CustomShape 53"/>
                        <p:cNvSpPr/>
                        <p:nvPr/>
                      </p:nvSpPr>
                      <p:spPr>
                        <a:xfrm>
                          <a:off x="6102360" y="3727440"/>
                          <a:ext cx="1203120" cy="476280"/>
                        </a:xfrm>
                        <a:prstGeom prst="flowChartProcess">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1" strike="noStrike" spc="-1">
                              <a:solidFill>
                                <a:srgbClr val="000000"/>
                              </a:solidFill>
                              <a:ea typeface="Calibri"/>
                            </a:rPr>
                            <a:t>BAG FILTER</a:t>
                          </a:r>
                          <a:endParaRPr lang="en-US" sz="800" b="0" strike="noStrike" spc="-1">
                            <a:solidFill>
                              <a:srgbClr val="000000"/>
                            </a:solidFill>
                          </a:endParaRPr>
                        </a:p>
                      </p:txBody>
                    </p:sp>
                    <p:sp>
                      <p:nvSpPr>
                        <p:cNvPr id="932" name="CustomShape 54"/>
                        <p:cNvSpPr/>
                        <p:nvPr/>
                      </p:nvSpPr>
                      <p:spPr>
                        <a:xfrm>
                          <a:off x="6102360" y="4203720"/>
                          <a:ext cx="1201680" cy="399960"/>
                        </a:xfrm>
                        <a:prstGeom prst="flowChartManualOperation">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sp>
                    <p:sp>
                      <p:nvSpPr>
                        <p:cNvPr id="933" name="CustomShape 55"/>
                        <p:cNvSpPr/>
                        <p:nvPr/>
                      </p:nvSpPr>
                      <p:spPr>
                        <a:xfrm>
                          <a:off x="7715520" y="1731960"/>
                          <a:ext cx="436320" cy="3519720"/>
                        </a:xfrm>
                        <a:prstGeom prst="can">
                          <a:avLst>
                            <a:gd name="adj" fmla="val 2629"/>
                          </a:avLst>
                        </a:prstGeom>
                        <a:solidFill>
                          <a:srgbClr val="BBE0E3"/>
                        </a:solidFill>
                        <a:ln w="12600">
                          <a:solidFill>
                            <a:srgbClr val="336B84"/>
                          </a:solidFill>
                          <a:miter/>
                        </a:ln>
                      </p:spPr>
                      <p:style>
                        <a:lnRef idx="0">
                          <a:scrgbClr r="0" g="0" b="0"/>
                        </a:lnRef>
                        <a:fillRef idx="0">
                          <a:scrgbClr r="0" g="0" b="0"/>
                        </a:fillRef>
                        <a:effectRef idx="0">
                          <a:scrgbClr r="0" g="0" b="0"/>
                        </a:effectRef>
                        <a:fontRef idx="minor"/>
                      </p:style>
                    </p:sp>
                    <p:sp>
                      <p:nvSpPr>
                        <p:cNvPr id="934" name="Line 56"/>
                        <p:cNvSpPr/>
                        <p:nvPr/>
                      </p:nvSpPr>
                      <p:spPr>
                        <a:xfrm>
                          <a:off x="3408120" y="4513320"/>
                          <a:ext cx="815760" cy="0"/>
                        </a:xfrm>
                        <a:prstGeom prst="line">
                          <a:avLst/>
                        </a:prstGeom>
                        <a:ln w="7632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cxnSp>
                      <p:nvCxnSpPr>
                        <p:cNvPr id="935" name="Line 57"/>
                        <p:cNvCxnSpPr/>
                        <p:nvPr/>
                      </p:nvCxnSpPr>
                      <p:spPr>
                        <a:xfrm flipV="1">
                          <a:off x="4223880" y="4066560"/>
                          <a:ext cx="1080" cy="430920"/>
                        </a:xfrm>
                        <a:prstGeom prst="straightConnector1">
                          <a:avLst/>
                        </a:prstGeom>
                        <a:ln w="76320">
                          <a:solidFill>
                            <a:srgbClr val="336B84"/>
                          </a:solidFill>
                          <a:miter/>
                          <a:tailEnd type="triangle" w="med" len="med"/>
                        </a:ln>
                      </p:spPr>
                    </p:cxnSp>
                    <p:sp>
                      <p:nvSpPr>
                        <p:cNvPr id="936" name="Line 58"/>
                        <p:cNvSpPr/>
                        <p:nvPr/>
                      </p:nvSpPr>
                      <p:spPr>
                        <a:xfrm flipV="1">
                          <a:off x="3378240" y="4264200"/>
                          <a:ext cx="0" cy="249120"/>
                        </a:xfrm>
                        <a:prstGeom prst="line">
                          <a:avLst/>
                        </a:prstGeom>
                        <a:ln w="7632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cxnSp>
                      <p:nvCxnSpPr>
                        <p:cNvPr id="937" name="Line 59"/>
                        <p:cNvCxnSpPr/>
                        <p:nvPr/>
                      </p:nvCxnSpPr>
                      <p:spPr>
                        <a:xfrm flipV="1">
                          <a:off x="4204800" y="3249000"/>
                          <a:ext cx="1080" cy="99000"/>
                        </a:xfrm>
                        <a:prstGeom prst="straightConnector1">
                          <a:avLst/>
                        </a:prstGeom>
                        <a:ln w="76320">
                          <a:solidFill>
                            <a:srgbClr val="336B84"/>
                          </a:solidFill>
                          <a:miter/>
                          <a:tailEnd type="triangle" w="med" len="med"/>
                        </a:ln>
                      </p:spPr>
                    </p:cxnSp>
                    <p:cxnSp>
                      <p:nvCxnSpPr>
                        <p:cNvPr id="938" name="Line 60"/>
                        <p:cNvCxnSpPr/>
                        <p:nvPr/>
                      </p:nvCxnSpPr>
                      <p:spPr>
                        <a:xfrm>
                          <a:off x="4633560" y="3357000"/>
                          <a:ext cx="1080" cy="91080"/>
                        </a:xfrm>
                        <a:prstGeom prst="straightConnector1">
                          <a:avLst/>
                        </a:prstGeom>
                        <a:ln w="76320">
                          <a:solidFill>
                            <a:srgbClr val="336B84"/>
                          </a:solidFill>
                          <a:miter/>
                          <a:tailEnd type="triangle" w="med" len="med"/>
                        </a:ln>
                      </p:spPr>
                    </p:cxnSp>
                    <p:sp>
                      <p:nvSpPr>
                        <p:cNvPr id="939" name="Line 61"/>
                        <p:cNvSpPr/>
                        <p:nvPr/>
                      </p:nvSpPr>
                      <p:spPr>
                        <a:xfrm>
                          <a:off x="4660920" y="4105440"/>
                          <a:ext cx="0" cy="263520"/>
                        </a:xfrm>
                        <a:prstGeom prst="line">
                          <a:avLst/>
                        </a:prstGeom>
                        <a:ln w="7632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940" name="Line 62"/>
                        <p:cNvSpPr/>
                        <p:nvPr/>
                      </p:nvSpPr>
                      <p:spPr>
                        <a:xfrm>
                          <a:off x="4683240" y="4384800"/>
                          <a:ext cx="222120" cy="0"/>
                        </a:xfrm>
                        <a:prstGeom prst="line">
                          <a:avLst/>
                        </a:prstGeom>
                        <a:ln w="7632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941" name="Line 63"/>
                        <p:cNvSpPr/>
                        <p:nvPr/>
                      </p:nvSpPr>
                      <p:spPr>
                        <a:xfrm flipV="1">
                          <a:off x="4927680" y="3848040"/>
                          <a:ext cx="0" cy="536400"/>
                        </a:xfrm>
                        <a:prstGeom prst="line">
                          <a:avLst/>
                        </a:prstGeom>
                        <a:ln w="7632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cxnSp>
                      <p:nvCxnSpPr>
                        <p:cNvPr id="942" name="Line 64"/>
                        <p:cNvCxnSpPr/>
                        <p:nvPr/>
                      </p:nvCxnSpPr>
                      <p:spPr>
                        <a:xfrm>
                          <a:off x="4944600" y="3855600"/>
                          <a:ext cx="160920" cy="1080"/>
                        </a:xfrm>
                        <a:prstGeom prst="straightConnector1">
                          <a:avLst/>
                        </a:prstGeom>
                        <a:ln w="76320">
                          <a:solidFill>
                            <a:srgbClr val="336B84"/>
                          </a:solidFill>
                          <a:miter/>
                          <a:tailEnd type="triangle" w="med" len="med"/>
                        </a:ln>
                      </p:spPr>
                    </p:cxnSp>
                    <p:sp>
                      <p:nvSpPr>
                        <p:cNvPr id="943" name="Line 65"/>
                        <p:cNvSpPr/>
                        <p:nvPr/>
                      </p:nvSpPr>
                      <p:spPr>
                        <a:xfrm>
                          <a:off x="5526000" y="3612960"/>
                          <a:ext cx="436320" cy="0"/>
                        </a:xfrm>
                        <a:prstGeom prst="line">
                          <a:avLst/>
                        </a:prstGeom>
                        <a:ln w="38160">
                          <a:solidFill>
                            <a:srgbClr val="336B84"/>
                          </a:solidFill>
                          <a:miter/>
                        </a:ln>
                      </p:spPr>
                      <p:style>
                        <a:lnRef idx="0">
                          <a:scrgbClr r="0" g="0" b="0"/>
                        </a:lnRef>
                        <a:fillRef idx="0">
                          <a:scrgbClr r="0" g="0" b="0"/>
                        </a:fillRef>
                        <a:effectRef idx="0">
                          <a:scrgbClr r="0" g="0" b="0"/>
                        </a:effectRef>
                        <a:fontRef idx="minor"/>
                      </p:style>
                      <p:txBody>
                        <a:bodyPr/>
                        <a:lstStyle/>
                        <a:p>
                          <a:endParaRPr lang="en-US" dirty="0"/>
                        </a:p>
                      </p:txBody>
                    </p:sp>
                    <p:sp>
                      <p:nvSpPr>
                        <p:cNvPr id="944" name="Line 66"/>
                        <p:cNvSpPr/>
                        <p:nvPr/>
                      </p:nvSpPr>
                      <p:spPr>
                        <a:xfrm>
                          <a:off x="5978520" y="3622680"/>
                          <a:ext cx="0" cy="241200"/>
                        </a:xfrm>
                        <a:prstGeom prst="line">
                          <a:avLst/>
                        </a:prstGeom>
                        <a:ln w="38160">
                          <a:solidFill>
                            <a:srgbClr val="336B84"/>
                          </a:solidFill>
                          <a:miter/>
                        </a:ln>
                      </p:spPr>
                      <p:style>
                        <a:lnRef idx="0">
                          <a:scrgbClr r="0" g="0" b="0"/>
                        </a:lnRef>
                        <a:fillRef idx="0">
                          <a:scrgbClr r="0" g="0" b="0"/>
                        </a:fillRef>
                        <a:effectRef idx="0">
                          <a:scrgbClr r="0" g="0" b="0"/>
                        </a:effectRef>
                        <a:fontRef idx="minor"/>
                      </p:style>
                    </p:sp>
                    <p:cxnSp>
                      <p:nvCxnSpPr>
                        <p:cNvPr id="945" name="Line 67"/>
                        <p:cNvCxnSpPr/>
                        <p:nvPr/>
                      </p:nvCxnSpPr>
                      <p:spPr>
                        <a:xfrm>
                          <a:off x="5987880" y="3855960"/>
                          <a:ext cx="124200" cy="8640"/>
                        </a:xfrm>
                        <a:prstGeom prst="straightConnector1">
                          <a:avLst/>
                        </a:prstGeom>
                        <a:ln w="38160">
                          <a:solidFill>
                            <a:srgbClr val="336B84"/>
                          </a:solidFill>
                          <a:miter/>
                          <a:tailEnd type="triangle" w="med" len="med"/>
                        </a:ln>
                      </p:spPr>
                    </p:cxnSp>
                    <p:sp>
                      <p:nvSpPr>
                        <p:cNvPr id="946" name="CustomShape 68"/>
                        <p:cNvSpPr/>
                        <p:nvPr/>
                      </p:nvSpPr>
                      <p:spPr>
                        <a:xfrm>
                          <a:off x="7278840" y="4641480"/>
                          <a:ext cx="283680" cy="226440"/>
                        </a:xfrm>
                        <a:prstGeom prst="flowChartMagneticTape">
                          <a:avLst/>
                        </a:prstGeom>
                        <a:solidFill>
                          <a:srgbClr val="FFFFFF"/>
                        </a:solidFill>
                        <a:ln w="9360">
                          <a:solidFill>
                            <a:srgbClr val="336B84"/>
                          </a:solidFill>
                          <a:miter/>
                        </a:ln>
                      </p:spPr>
                      <p:style>
                        <a:lnRef idx="0">
                          <a:scrgbClr r="0" g="0" b="0"/>
                        </a:lnRef>
                        <a:fillRef idx="0">
                          <a:scrgbClr r="0" g="0" b="0"/>
                        </a:fillRef>
                        <a:effectRef idx="0">
                          <a:scrgbClr r="0" g="0" b="0"/>
                        </a:effectRef>
                        <a:fontRef idx="minor"/>
                      </p:style>
                    </p:sp>
                    <p:cxnSp>
                      <p:nvCxnSpPr>
                        <p:cNvPr id="947" name="Line 69"/>
                        <p:cNvCxnSpPr/>
                        <p:nvPr/>
                      </p:nvCxnSpPr>
                      <p:spPr>
                        <a:xfrm flipV="1">
                          <a:off x="7564680" y="4556880"/>
                          <a:ext cx="151200" cy="309960"/>
                        </a:xfrm>
                        <a:prstGeom prst="straightConnector1">
                          <a:avLst/>
                        </a:prstGeom>
                        <a:ln w="6480">
                          <a:solidFill>
                            <a:srgbClr val="336B84"/>
                          </a:solidFill>
                          <a:miter/>
                          <a:tailEnd type="triangle" w="med" len="med"/>
                        </a:ln>
                      </p:spPr>
                    </p:cxnSp>
                    <p:sp>
                      <p:nvSpPr>
                        <p:cNvPr id="948" name="CustomShape 70"/>
                        <p:cNvSpPr/>
                        <p:nvPr/>
                      </p:nvSpPr>
                      <p:spPr>
                        <a:xfrm>
                          <a:off x="2193840" y="1892160"/>
                          <a:ext cx="1576440" cy="520560"/>
                        </a:xfrm>
                        <a:prstGeom prst="ellipse">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900" b="1" i="1" strike="noStrike" spc="-1">
                              <a:solidFill>
                                <a:srgbClr val="000000"/>
                              </a:solidFill>
                              <a:ea typeface="Calibri"/>
                            </a:rPr>
                            <a:t>Hơi cấp cho Nhà máy</a:t>
                          </a:r>
                          <a:endParaRPr lang="en-US" sz="900" b="0" strike="noStrike" spc="-1">
                            <a:solidFill>
                              <a:srgbClr val="000000"/>
                            </a:solidFill>
                          </a:endParaRPr>
                        </a:p>
                      </p:txBody>
                    </p:sp>
                    <p:sp>
                      <p:nvSpPr>
                        <p:cNvPr id="949" name="Line 71"/>
                        <p:cNvSpPr/>
                        <p:nvPr/>
                      </p:nvSpPr>
                      <p:spPr>
                        <a:xfrm>
                          <a:off x="5515200" y="4589640"/>
                          <a:ext cx="0" cy="422280"/>
                        </a:xfrm>
                        <a:prstGeom prst="line">
                          <a:avLst/>
                        </a:prstGeom>
                        <a:ln w="28440">
                          <a:solidFill>
                            <a:srgbClr val="336B84"/>
                          </a:solidFill>
                          <a:custDash>
                            <a:ds d="400000" sp="300000"/>
                            <a:ds d="100000" sp="300000"/>
                          </a:custDash>
                          <a:miter/>
                        </a:ln>
                      </p:spPr>
                      <p:style>
                        <a:lnRef idx="0">
                          <a:scrgbClr r="0" g="0" b="0"/>
                        </a:lnRef>
                        <a:fillRef idx="0">
                          <a:scrgbClr r="0" g="0" b="0"/>
                        </a:fillRef>
                        <a:effectRef idx="0">
                          <a:scrgbClr r="0" g="0" b="0"/>
                        </a:effectRef>
                        <a:fontRef idx="minor"/>
                      </p:style>
                    </p:sp>
                    <p:sp>
                      <p:nvSpPr>
                        <p:cNvPr id="950" name="Line 72"/>
                        <p:cNvSpPr/>
                        <p:nvPr/>
                      </p:nvSpPr>
                      <p:spPr>
                        <a:xfrm>
                          <a:off x="6708960" y="4611600"/>
                          <a:ext cx="0" cy="384120"/>
                        </a:xfrm>
                        <a:prstGeom prst="line">
                          <a:avLst/>
                        </a:prstGeom>
                        <a:ln w="28440">
                          <a:solidFill>
                            <a:srgbClr val="336B84"/>
                          </a:solidFill>
                          <a:custDash>
                            <a:ds d="400000" sp="300000"/>
                            <a:ds d="100000" sp="300000"/>
                          </a:custDash>
                          <a:miter/>
                        </a:ln>
                      </p:spPr>
                      <p:style>
                        <a:lnRef idx="0">
                          <a:scrgbClr r="0" g="0" b="0"/>
                        </a:lnRef>
                        <a:fillRef idx="0">
                          <a:scrgbClr r="0" g="0" b="0"/>
                        </a:fillRef>
                        <a:effectRef idx="0">
                          <a:scrgbClr r="0" g="0" b="0"/>
                        </a:effectRef>
                        <a:fontRef idx="minor"/>
                      </p:style>
                    </p:sp>
                    <p:sp>
                      <p:nvSpPr>
                        <p:cNvPr id="951" name="Line 73"/>
                        <p:cNvSpPr/>
                        <p:nvPr/>
                      </p:nvSpPr>
                      <p:spPr>
                        <a:xfrm flipH="1">
                          <a:off x="5489640" y="5011920"/>
                          <a:ext cx="1211040" cy="0"/>
                        </a:xfrm>
                        <a:prstGeom prst="line">
                          <a:avLst/>
                        </a:prstGeom>
                        <a:ln w="28440">
                          <a:solidFill>
                            <a:srgbClr val="336B84"/>
                          </a:solidFill>
                          <a:custDash>
                            <a:ds d="400000" sp="300000"/>
                            <a:ds d="100000" sp="300000"/>
                          </a:custDash>
                          <a:miter/>
                        </a:ln>
                      </p:spPr>
                      <p:style>
                        <a:lnRef idx="0">
                          <a:scrgbClr r="0" g="0" b="0"/>
                        </a:lnRef>
                        <a:fillRef idx="0">
                          <a:scrgbClr r="0" g="0" b="0"/>
                        </a:fillRef>
                        <a:effectRef idx="0">
                          <a:scrgbClr r="0" g="0" b="0"/>
                        </a:effectRef>
                        <a:fontRef idx="minor"/>
                      </p:style>
                    </p:sp>
                    <p:cxnSp>
                      <p:nvCxnSpPr>
                        <p:cNvPr id="952" name="Line 74"/>
                        <p:cNvCxnSpPr/>
                        <p:nvPr/>
                      </p:nvCxnSpPr>
                      <p:spPr>
                        <a:xfrm>
                          <a:off x="6102000" y="5011920"/>
                          <a:ext cx="1080" cy="264240"/>
                        </a:xfrm>
                        <a:prstGeom prst="straightConnector1">
                          <a:avLst/>
                        </a:prstGeom>
                        <a:ln w="19080">
                          <a:solidFill>
                            <a:srgbClr val="336B84"/>
                          </a:solidFill>
                          <a:custDash>
                            <a:ds d="300000" sp="200000"/>
                            <a:ds d="0" sp="200000"/>
                          </a:custDash>
                          <a:miter/>
                          <a:tailEnd type="triangle" w="med" len="med"/>
                        </a:ln>
                      </p:spPr>
                    </p:cxnSp>
                    <p:sp>
                      <p:nvSpPr>
                        <p:cNvPr id="953" name="CustomShape 75"/>
                        <p:cNvSpPr/>
                        <p:nvPr/>
                      </p:nvSpPr>
                      <p:spPr>
                        <a:xfrm>
                          <a:off x="5568840" y="5283360"/>
                          <a:ext cx="1112760" cy="679320"/>
                        </a:xfrm>
                        <a:prstGeom prst="flowChartManualOperation">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1" i="1" strike="noStrike" spc="-1">
                              <a:solidFill>
                                <a:srgbClr val="000000"/>
                              </a:solidFill>
                              <a:ea typeface="Calibri"/>
                            </a:rPr>
                            <a:t>SILO </a:t>
                          </a:r>
                          <a:r>
                            <a:rPr lang="en-US" sz="1000" b="1" i="1" strike="noStrike" spc="-1">
                              <a:solidFill>
                                <a:srgbClr val="000000"/>
                              </a:solidFill>
                              <a:ea typeface="Calibri"/>
                            </a:rPr>
                            <a:t>Chứa tro xỉ</a:t>
                          </a:r>
                          <a:endParaRPr lang="en-US" sz="1000" b="0" strike="noStrike" spc="-1">
                            <a:solidFill>
                              <a:srgbClr val="000000"/>
                            </a:solidFill>
                          </a:endParaRPr>
                        </a:p>
                      </p:txBody>
                    </p:sp>
                    <p:grpSp>
                      <p:nvGrpSpPr>
                        <p:cNvPr id="954" name="Group 76"/>
                        <p:cNvGrpSpPr/>
                        <p:nvPr/>
                      </p:nvGrpSpPr>
                      <p:grpSpPr>
                        <a:xfrm>
                          <a:off x="981720" y="3448440"/>
                          <a:ext cx="658800" cy="490680"/>
                          <a:chOff x="981720" y="3448440"/>
                          <a:chExt cx="658800" cy="490680"/>
                        </a:xfrm>
                      </p:grpSpPr>
                      <p:sp>
                        <p:nvSpPr>
                          <p:cNvPr id="955" name="CustomShape 77"/>
                          <p:cNvSpPr/>
                          <p:nvPr/>
                        </p:nvSpPr>
                        <p:spPr>
                          <a:xfrm>
                            <a:off x="981720" y="3448440"/>
                            <a:ext cx="463680" cy="490680"/>
                          </a:xfrm>
                          <a:prstGeom prst="flowChartManualOperation">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sp>
                      <p:sp>
                        <p:nvSpPr>
                          <p:cNvPr id="956" name="CustomShape 78"/>
                          <p:cNvSpPr/>
                          <p:nvPr/>
                        </p:nvSpPr>
                        <p:spPr>
                          <a:xfrm>
                            <a:off x="1176840" y="3448440"/>
                            <a:ext cx="463680" cy="490680"/>
                          </a:xfrm>
                          <a:prstGeom prst="flowChartManualOperation">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sp>
                    </p:grpSp>
                    <p:cxnSp>
                      <p:nvCxnSpPr>
                        <p:cNvPr id="957" name="Line 79"/>
                        <p:cNvCxnSpPr/>
                        <p:nvPr/>
                      </p:nvCxnSpPr>
                      <p:spPr>
                        <a:xfrm>
                          <a:off x="1399680" y="4105080"/>
                          <a:ext cx="347760" cy="83160"/>
                        </a:xfrm>
                        <a:prstGeom prst="straightConnector1">
                          <a:avLst/>
                        </a:prstGeom>
                        <a:ln w="6480">
                          <a:solidFill>
                            <a:srgbClr val="336B84"/>
                          </a:solidFill>
                          <a:miter/>
                          <a:tailEnd type="triangle" w="med" len="med"/>
                        </a:ln>
                      </p:spPr>
                    </p:cxnSp>
                    <p:sp>
                      <p:nvSpPr>
                        <p:cNvPr id="958" name="CustomShape 80"/>
                        <p:cNvSpPr/>
                        <p:nvPr/>
                      </p:nvSpPr>
                      <p:spPr>
                        <a:xfrm>
                          <a:off x="1712880" y="5229360"/>
                          <a:ext cx="1638360" cy="215640"/>
                        </a:xfrm>
                        <a:prstGeom prst="rect">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nSpc>
                              <a:spcPct val="107000"/>
                            </a:lnSpc>
                          </a:pPr>
                          <a:r>
                            <a:rPr lang="en-US" sz="800" b="1" i="1" strike="noStrike" spc="-1">
                              <a:solidFill>
                                <a:srgbClr val="000000"/>
                              </a:solidFill>
                              <a:ea typeface="Calibri"/>
                            </a:rPr>
                            <a:t>Than Indonesia hoặc Biomass</a:t>
                          </a:r>
                          <a:endParaRPr lang="en-US" sz="800" b="0" strike="noStrike" spc="-1">
                            <a:solidFill>
                              <a:srgbClr val="000000"/>
                            </a:solidFill>
                          </a:endParaRPr>
                        </a:p>
                      </p:txBody>
                    </p:sp>
                    <p:sp>
                      <p:nvSpPr>
                        <p:cNvPr id="959" name="CustomShape 81"/>
                        <p:cNvSpPr/>
                        <p:nvPr/>
                      </p:nvSpPr>
                      <p:spPr>
                        <a:xfrm>
                          <a:off x="1712880" y="5488200"/>
                          <a:ext cx="1272960" cy="225360"/>
                        </a:xfrm>
                        <a:prstGeom prst="rect">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nSpc>
                              <a:spcPct val="107000"/>
                            </a:lnSpc>
                          </a:pPr>
                          <a:r>
                            <a:rPr lang="en-US" sz="800" b="1" i="1" strike="noStrike" spc="-1">
                              <a:solidFill>
                                <a:srgbClr val="000000"/>
                              </a:solidFill>
                              <a:ea typeface="Calibri"/>
                            </a:rPr>
                            <a:t>Rác thải ngành giấy</a:t>
                          </a:r>
                          <a:endParaRPr lang="en-US" sz="800" b="0" strike="noStrike" spc="-1">
                            <a:solidFill>
                              <a:srgbClr val="000000"/>
                            </a:solidFill>
                          </a:endParaRPr>
                        </a:p>
                      </p:txBody>
                    </p:sp>
                    <p:sp>
                      <p:nvSpPr>
                        <p:cNvPr id="960" name="CustomShape 82"/>
                        <p:cNvSpPr/>
                        <p:nvPr/>
                      </p:nvSpPr>
                      <p:spPr>
                        <a:xfrm>
                          <a:off x="1738080" y="3803760"/>
                          <a:ext cx="1166760" cy="534960"/>
                        </a:xfrm>
                        <a:prstGeom prst="flowChartProcess">
                          <a:avLst/>
                        </a:prstGeom>
                        <a:solidFill>
                          <a:srgbClr val="FF0000"/>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1" i="1" strike="noStrike" spc="-1">
                              <a:solidFill>
                                <a:srgbClr val="FFFFFF"/>
                              </a:solidFill>
                              <a:ea typeface="Calibri"/>
                            </a:rPr>
                            <a:t>T ≥650</a:t>
                          </a:r>
                          <a:r>
                            <a:rPr lang="en-US" sz="800" b="1" i="1" strike="noStrike" spc="-1" baseline="30000">
                              <a:solidFill>
                                <a:srgbClr val="FFFFFF"/>
                              </a:solidFill>
                              <a:ea typeface="Calibri"/>
                            </a:rPr>
                            <a:t>o</a:t>
                          </a:r>
                          <a:r>
                            <a:rPr lang="en-US" sz="800" b="1" i="1" strike="noStrike" spc="-1">
                              <a:solidFill>
                                <a:srgbClr val="FFFFFF"/>
                              </a:solidFill>
                              <a:ea typeface="Calibri"/>
                            </a:rPr>
                            <a:t>C</a:t>
                          </a:r>
                          <a:endParaRPr lang="en-US" sz="800" b="0" strike="noStrike" spc="-1">
                            <a:solidFill>
                              <a:srgbClr val="000000"/>
                            </a:solidFill>
                          </a:endParaRPr>
                        </a:p>
                      </p:txBody>
                    </p:sp>
                    <p:sp>
                      <p:nvSpPr>
                        <p:cNvPr id="961" name="CustomShape 83"/>
                        <p:cNvSpPr/>
                        <p:nvPr/>
                      </p:nvSpPr>
                      <p:spPr>
                        <a:xfrm>
                          <a:off x="1747800" y="2678040"/>
                          <a:ext cx="1157040" cy="1133280"/>
                        </a:xfrm>
                        <a:prstGeom prst="rect">
                          <a:avLst/>
                        </a:prstGeom>
                        <a:solidFill>
                          <a:srgbClr val="FF0000"/>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1" i="1" strike="noStrike" spc="-1">
                              <a:solidFill>
                                <a:srgbClr val="FFFFFF"/>
                              </a:solidFill>
                              <a:ea typeface="Calibri"/>
                            </a:rPr>
                            <a:t>T≥1050</a:t>
                          </a:r>
                          <a:r>
                            <a:rPr lang="en-US" sz="800" b="1" i="1" strike="noStrike" spc="-1" baseline="30000">
                              <a:solidFill>
                                <a:srgbClr val="FFFFFF"/>
                              </a:solidFill>
                              <a:ea typeface="Calibri"/>
                            </a:rPr>
                            <a:t>o</a:t>
                          </a:r>
                          <a:r>
                            <a:rPr lang="en-US" sz="800" b="1" i="1" strike="noStrike" spc="-1">
                              <a:solidFill>
                                <a:srgbClr val="FFFFFF"/>
                              </a:solidFill>
                              <a:ea typeface="Calibri"/>
                            </a:rPr>
                            <a:t>C</a:t>
                          </a:r>
                          <a:endParaRPr lang="en-US" sz="800" b="0" strike="noStrike" spc="-1">
                            <a:solidFill>
                              <a:srgbClr val="000000"/>
                            </a:solidFill>
                          </a:endParaRPr>
                        </a:p>
                      </p:txBody>
                    </p:sp>
                    <p:grpSp>
                      <p:nvGrpSpPr>
                        <p:cNvPr id="962" name="Group 84"/>
                        <p:cNvGrpSpPr/>
                        <p:nvPr/>
                      </p:nvGrpSpPr>
                      <p:grpSpPr>
                        <a:xfrm>
                          <a:off x="1515960" y="3025440"/>
                          <a:ext cx="382680" cy="181080"/>
                          <a:chOff x="1515960" y="3025440"/>
                          <a:chExt cx="382680" cy="181080"/>
                        </a:xfrm>
                      </p:grpSpPr>
                      <p:sp>
                        <p:nvSpPr>
                          <p:cNvPr id="963" name="CustomShape 85"/>
                          <p:cNvSpPr/>
                          <p:nvPr/>
                        </p:nvSpPr>
                        <p:spPr>
                          <a:xfrm>
                            <a:off x="1515960" y="3025440"/>
                            <a:ext cx="231840" cy="181080"/>
                          </a:xfrm>
                          <a:prstGeom prst="flowChartProcess">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sp>
                      <p:sp>
                        <p:nvSpPr>
                          <p:cNvPr id="964" name="CustomShape 86"/>
                          <p:cNvSpPr/>
                          <p:nvPr/>
                        </p:nvSpPr>
                        <p:spPr>
                          <a:xfrm>
                            <a:off x="1666800" y="3077640"/>
                            <a:ext cx="231840" cy="84240"/>
                          </a:xfrm>
                          <a:prstGeom prst="flowChartProcess">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sp>
                    </p:grpSp>
                    <p:cxnSp>
                      <p:nvCxnSpPr>
                        <p:cNvPr id="965" name="Line 87"/>
                        <p:cNvCxnSpPr/>
                        <p:nvPr/>
                      </p:nvCxnSpPr>
                      <p:spPr>
                        <a:xfrm>
                          <a:off x="1177200" y="3099960"/>
                          <a:ext cx="356040" cy="1080"/>
                        </a:xfrm>
                        <a:prstGeom prst="straightConnector1">
                          <a:avLst/>
                        </a:prstGeom>
                        <a:ln w="6480">
                          <a:solidFill>
                            <a:srgbClr val="336B84"/>
                          </a:solidFill>
                          <a:miter/>
                          <a:tailEnd type="triangle" w="med" len="med"/>
                        </a:ln>
                      </p:spPr>
                    </p:cxnSp>
                    <p:sp>
                      <p:nvSpPr>
                        <p:cNvPr id="966" name="CustomShape 88"/>
                        <p:cNvSpPr/>
                        <p:nvPr/>
                      </p:nvSpPr>
                      <p:spPr>
                        <a:xfrm>
                          <a:off x="814320" y="2813040"/>
                          <a:ext cx="836640" cy="280800"/>
                        </a:xfrm>
                        <a:prstGeom prst="rect">
                          <a:avLst/>
                        </a:prstGeom>
                        <a:noFill/>
                        <a:ln>
                          <a:solidFill>
                            <a:srgbClr val="336B84"/>
                          </a:solidFill>
                        </a:ln>
                      </p:spPr>
                      <p:style>
                        <a:lnRef idx="0">
                          <a:scrgbClr r="0" g="0" b="0"/>
                        </a:lnRef>
                        <a:fillRef idx="0">
                          <a:scrgbClr r="0" g="0" b="0"/>
                        </a:fillRef>
                        <a:effectRef idx="0">
                          <a:scrgbClr r="0" g="0" b="0"/>
                        </a:effectRef>
                        <a:fontRef idx="minor"/>
                      </p:style>
                      <p:txBody>
                        <a:bodyPr lIns="68760" tIns="34200" rIns="68760" bIns="34200" anchor="ctr"/>
                        <a:lstStyle/>
                        <a:p>
                          <a:pPr>
                            <a:lnSpc>
                              <a:spcPct val="107000"/>
                            </a:lnSpc>
                          </a:pPr>
                          <a:r>
                            <a:rPr lang="en-US" sz="800" b="0" i="1" strike="noStrike" spc="-1">
                              <a:solidFill>
                                <a:srgbClr val="000000"/>
                              </a:solidFill>
                              <a:ea typeface="Calibri"/>
                            </a:rPr>
                            <a:t>Đầu đốt dầu DO</a:t>
                          </a:r>
                          <a:endParaRPr lang="en-US" sz="800" b="0" strike="noStrike" spc="-1">
                            <a:solidFill>
                              <a:srgbClr val="000000"/>
                            </a:solidFill>
                          </a:endParaRPr>
                        </a:p>
                      </p:txBody>
                    </p:sp>
                    <p:sp>
                      <p:nvSpPr>
                        <p:cNvPr id="967" name="Line 89"/>
                        <p:cNvSpPr/>
                        <p:nvPr/>
                      </p:nvSpPr>
                      <p:spPr>
                        <a:xfrm flipH="1">
                          <a:off x="1302840" y="5291280"/>
                          <a:ext cx="417240" cy="0"/>
                        </a:xfrm>
                        <a:prstGeom prst="line">
                          <a:avLst/>
                        </a:prstGeom>
                        <a:ln w="6480">
                          <a:solidFill>
                            <a:srgbClr val="336B84"/>
                          </a:solidFill>
                          <a:miter/>
                        </a:ln>
                      </p:spPr>
                      <p:style>
                        <a:lnRef idx="0">
                          <a:scrgbClr r="0" g="0" b="0"/>
                        </a:lnRef>
                        <a:fillRef idx="0">
                          <a:scrgbClr r="0" g="0" b="0"/>
                        </a:fillRef>
                        <a:effectRef idx="0">
                          <a:scrgbClr r="0" g="0" b="0"/>
                        </a:effectRef>
                        <a:fontRef idx="minor"/>
                      </p:style>
                    </p:sp>
                    <p:cxnSp>
                      <p:nvCxnSpPr>
                        <p:cNvPr id="968" name="Line 90"/>
                        <p:cNvCxnSpPr/>
                        <p:nvPr/>
                      </p:nvCxnSpPr>
                      <p:spPr>
                        <a:xfrm flipV="1">
                          <a:off x="1310760" y="3931920"/>
                          <a:ext cx="1080" cy="1373760"/>
                        </a:xfrm>
                        <a:prstGeom prst="straightConnector1">
                          <a:avLst/>
                        </a:prstGeom>
                        <a:ln w="6480">
                          <a:solidFill>
                            <a:srgbClr val="336B84"/>
                          </a:solidFill>
                          <a:miter/>
                          <a:tailEnd type="triangle" w="med" len="med"/>
                        </a:ln>
                      </p:spPr>
                    </p:cxnSp>
                    <p:sp>
                      <p:nvSpPr>
                        <p:cNvPr id="969" name="Line 91"/>
                        <p:cNvSpPr/>
                        <p:nvPr/>
                      </p:nvSpPr>
                      <p:spPr>
                        <a:xfrm flipH="1">
                          <a:off x="1239480" y="5518440"/>
                          <a:ext cx="473040" cy="0"/>
                        </a:xfrm>
                        <a:prstGeom prst="line">
                          <a:avLst/>
                        </a:prstGeom>
                        <a:ln w="6480">
                          <a:solidFill>
                            <a:srgbClr val="336B84"/>
                          </a:solidFill>
                          <a:miter/>
                        </a:ln>
                      </p:spPr>
                      <p:style>
                        <a:lnRef idx="0">
                          <a:scrgbClr r="0" g="0" b="0"/>
                        </a:lnRef>
                        <a:fillRef idx="0">
                          <a:scrgbClr r="0" g="0" b="0"/>
                        </a:fillRef>
                        <a:effectRef idx="0">
                          <a:scrgbClr r="0" g="0" b="0"/>
                        </a:effectRef>
                        <a:fontRef idx="minor"/>
                      </p:style>
                    </p:sp>
                    <p:cxnSp>
                      <p:nvCxnSpPr>
                        <p:cNvPr id="970" name="Line 92"/>
                        <p:cNvCxnSpPr/>
                        <p:nvPr/>
                      </p:nvCxnSpPr>
                      <p:spPr>
                        <a:xfrm flipV="1">
                          <a:off x="1239120" y="3931560"/>
                          <a:ext cx="1080" cy="1586520"/>
                        </a:xfrm>
                        <a:prstGeom prst="straightConnector1">
                          <a:avLst/>
                        </a:prstGeom>
                        <a:ln w="6480">
                          <a:solidFill>
                            <a:srgbClr val="336B84"/>
                          </a:solidFill>
                          <a:miter/>
                          <a:tailEnd type="triangle" w="med" len="med"/>
                        </a:ln>
                      </p:spPr>
                    </p:cxnSp>
                    <p:sp>
                      <p:nvSpPr>
                        <p:cNvPr id="971" name="CustomShape 93"/>
                        <p:cNvSpPr/>
                        <p:nvPr/>
                      </p:nvSpPr>
                      <p:spPr>
                        <a:xfrm>
                          <a:off x="1712880" y="5743800"/>
                          <a:ext cx="1263600" cy="226800"/>
                        </a:xfrm>
                        <a:prstGeom prst="rect">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nSpc>
                              <a:spcPct val="107000"/>
                            </a:lnSpc>
                          </a:pPr>
                          <a:r>
                            <a:rPr lang="en-US" sz="800" b="1" i="1" strike="noStrike" spc="-1">
                              <a:solidFill>
                                <a:srgbClr val="000000"/>
                              </a:solidFill>
                              <a:ea typeface="Calibri"/>
                            </a:rPr>
                            <a:t>CaCO</a:t>
                          </a:r>
                          <a:r>
                            <a:rPr lang="en-US" sz="800" b="1" i="1" strike="noStrike" spc="-1" baseline="-25000">
                              <a:solidFill>
                                <a:srgbClr val="000000"/>
                              </a:solidFill>
                              <a:ea typeface="Calibri"/>
                            </a:rPr>
                            <a:t>3 </a:t>
                          </a:r>
                          <a:r>
                            <a:rPr lang="en-US" sz="800" b="1" i="1" strike="noStrike" spc="-1">
                              <a:solidFill>
                                <a:srgbClr val="000000"/>
                              </a:solidFill>
                              <a:ea typeface="Calibri"/>
                            </a:rPr>
                            <a:t>(Dự phòng)</a:t>
                          </a:r>
                          <a:endParaRPr lang="en-US" sz="800" b="0" strike="noStrike" spc="-1">
                            <a:solidFill>
                              <a:srgbClr val="000000"/>
                            </a:solidFill>
                          </a:endParaRPr>
                        </a:p>
                      </p:txBody>
                    </p:sp>
                    <p:sp>
                      <p:nvSpPr>
                        <p:cNvPr id="972" name="Line 94"/>
                        <p:cNvSpPr/>
                        <p:nvPr/>
                      </p:nvSpPr>
                      <p:spPr>
                        <a:xfrm flipH="1">
                          <a:off x="1160280" y="5789880"/>
                          <a:ext cx="552240" cy="0"/>
                        </a:xfrm>
                        <a:prstGeom prst="line">
                          <a:avLst/>
                        </a:prstGeom>
                        <a:ln w="6480">
                          <a:solidFill>
                            <a:srgbClr val="336B84"/>
                          </a:solidFill>
                          <a:custDash>
                            <a:ds d="300000" sp="200000"/>
                            <a:ds d="0" sp="200000"/>
                          </a:custDash>
                          <a:miter/>
                        </a:ln>
                      </p:spPr>
                      <p:style>
                        <a:lnRef idx="0">
                          <a:scrgbClr r="0" g="0" b="0"/>
                        </a:lnRef>
                        <a:fillRef idx="0">
                          <a:scrgbClr r="0" g="0" b="0"/>
                        </a:fillRef>
                        <a:effectRef idx="0">
                          <a:scrgbClr r="0" g="0" b="0"/>
                        </a:effectRef>
                        <a:fontRef idx="minor"/>
                      </p:style>
                    </p:sp>
                    <p:cxnSp>
                      <p:nvCxnSpPr>
                        <p:cNvPr id="973" name="Line 95"/>
                        <p:cNvCxnSpPr/>
                        <p:nvPr/>
                      </p:nvCxnSpPr>
                      <p:spPr>
                        <a:xfrm flipH="1" flipV="1">
                          <a:off x="1176840" y="3938400"/>
                          <a:ext cx="1080" cy="1851840"/>
                        </a:xfrm>
                        <a:prstGeom prst="straightConnector1">
                          <a:avLst/>
                        </a:prstGeom>
                        <a:ln w="6480">
                          <a:solidFill>
                            <a:srgbClr val="336B84"/>
                          </a:solidFill>
                          <a:custDash>
                            <a:ds d="300000" sp="200000"/>
                            <a:ds d="0" sp="200000"/>
                          </a:custDash>
                          <a:miter/>
                          <a:tailEnd type="triangle" w="med" len="med"/>
                        </a:ln>
                      </p:spPr>
                    </p:cxnSp>
                    <p:sp>
                      <p:nvSpPr>
                        <p:cNvPr id="974" name="CustomShape 96"/>
                        <p:cNvSpPr/>
                        <p:nvPr/>
                      </p:nvSpPr>
                      <p:spPr>
                        <a:xfrm>
                          <a:off x="7500960" y="2460600"/>
                          <a:ext cx="828720" cy="355320"/>
                        </a:xfrm>
                        <a:prstGeom prst="flowChartProcess">
                          <a:avLst/>
                        </a:prstGeom>
                        <a:gradFill rotWithShape="0">
                          <a:gsLst>
                            <a:gs pos="0">
                              <a:srgbClr val="E6F4F5"/>
                            </a:gs>
                            <a:gs pos="100000">
                              <a:srgbClr val="D4EDEF"/>
                            </a:gs>
                          </a:gsLst>
                          <a:lin ang="5400000"/>
                        </a:gradFill>
                        <a:ln w="648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600" b="1" strike="noStrike" spc="-1">
                              <a:solidFill>
                                <a:srgbClr val="000000"/>
                              </a:solidFill>
                              <a:ea typeface="Calibri"/>
                            </a:rPr>
                            <a:t>Hệ thống giám sát khí thải tự động</a:t>
                          </a:r>
                          <a:endParaRPr lang="en-US" sz="600" b="0" strike="noStrike" spc="-1">
                            <a:solidFill>
                              <a:srgbClr val="000000"/>
                            </a:solidFill>
                          </a:endParaRPr>
                        </a:p>
                      </p:txBody>
                    </p:sp>
                    <p:sp>
                      <p:nvSpPr>
                        <p:cNvPr id="975" name="Line 97"/>
                        <p:cNvSpPr/>
                        <p:nvPr/>
                      </p:nvSpPr>
                      <p:spPr>
                        <a:xfrm flipV="1">
                          <a:off x="6691320" y="2149200"/>
                          <a:ext cx="0" cy="460080"/>
                        </a:xfrm>
                        <a:prstGeom prst="line">
                          <a:avLst/>
                        </a:prstGeom>
                        <a:ln w="6480">
                          <a:solidFill>
                            <a:srgbClr val="336B84"/>
                          </a:solidFill>
                          <a:miter/>
                          <a:tailEnd type="triangle" w="med" len="med"/>
                        </a:ln>
                      </p:spPr>
                      <p:style>
                        <a:lnRef idx="0">
                          <a:scrgbClr r="0" g="0" b="0"/>
                        </a:lnRef>
                        <a:fillRef idx="0">
                          <a:scrgbClr r="0" g="0" b="0"/>
                        </a:fillRef>
                        <a:effectRef idx="0">
                          <a:scrgbClr r="0" g="0" b="0"/>
                        </a:effectRef>
                        <a:fontRef idx="minor"/>
                      </p:style>
                    </p:sp>
                    <p:sp>
                      <p:nvSpPr>
                        <p:cNvPr id="976" name="CustomShape 98"/>
                        <p:cNvSpPr/>
                        <p:nvPr/>
                      </p:nvSpPr>
                      <p:spPr>
                        <a:xfrm>
                          <a:off x="6032520" y="1809720"/>
                          <a:ext cx="1379520" cy="339480"/>
                        </a:xfrm>
                        <a:custGeom>
                          <a:avLst/>
                          <a:gdLst/>
                          <a:ahLst/>
                          <a:cxnLst/>
                          <a:rect l="0" t="0" r="r" b="b"/>
                          <a:pathLst>
                            <a:path w="3833" h="945">
                              <a:moveTo>
                                <a:pt x="157" y="0"/>
                              </a:moveTo>
                              <a:cubicBezTo>
                                <a:pt x="78" y="0"/>
                                <a:pt x="0" y="78"/>
                                <a:pt x="0" y="157"/>
                              </a:cubicBezTo>
                              <a:lnTo>
                                <a:pt x="0" y="786"/>
                              </a:lnTo>
                              <a:cubicBezTo>
                                <a:pt x="0" y="865"/>
                                <a:pt x="78" y="944"/>
                                <a:pt x="157" y="944"/>
                              </a:cubicBezTo>
                              <a:lnTo>
                                <a:pt x="3675" y="944"/>
                              </a:lnTo>
                              <a:cubicBezTo>
                                <a:pt x="3753" y="944"/>
                                <a:pt x="3832" y="865"/>
                                <a:pt x="3832" y="786"/>
                              </a:cubicBezTo>
                              <a:lnTo>
                                <a:pt x="3832" y="157"/>
                              </a:lnTo>
                              <a:cubicBezTo>
                                <a:pt x="3832" y="78"/>
                                <a:pt x="3753" y="0"/>
                                <a:pt x="3675" y="0"/>
                              </a:cubicBezTo>
                              <a:lnTo>
                                <a:pt x="157" y="0"/>
                              </a:lnTo>
                            </a:path>
                          </a:pathLst>
                        </a:cu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normAutofit/>
                        </a:bodyPr>
                        <a:lstStyle/>
                        <a:p>
                          <a:pPr algn="ctr">
                            <a:lnSpc>
                              <a:spcPct val="107000"/>
                            </a:lnSpc>
                            <a:spcAft>
                              <a:spcPts val="598"/>
                            </a:spcAft>
                          </a:pPr>
                          <a:r>
                            <a:rPr lang="en-US" sz="800" b="1" strike="noStrike" spc="-1">
                              <a:solidFill>
                                <a:srgbClr val="000000"/>
                              </a:solidFill>
                              <a:ea typeface="Tahoma"/>
                            </a:rPr>
                            <a:t>Sở TNMT địa phương</a:t>
                          </a:r>
                          <a:endParaRPr lang="en-US" sz="800" b="0" strike="noStrike" spc="-1">
                            <a:solidFill>
                              <a:srgbClr val="000000"/>
                            </a:solidFill>
                          </a:endParaRPr>
                        </a:p>
                      </p:txBody>
                    </p:sp>
                    <p:sp>
                      <p:nvSpPr>
                        <p:cNvPr id="977" name="CustomShape 99"/>
                        <p:cNvSpPr/>
                        <p:nvPr/>
                      </p:nvSpPr>
                      <p:spPr>
                        <a:xfrm>
                          <a:off x="4187880" y="2195280"/>
                          <a:ext cx="1098360" cy="225360"/>
                        </a:xfrm>
                        <a:prstGeom prst="rect">
                          <a:avLst/>
                        </a:prstGeom>
                        <a:solidFill>
                          <a:srgbClr val="FFFFFF"/>
                        </a:solidFill>
                        <a:ln w="12600">
                          <a:solidFill>
                            <a:srgbClr val="336B84"/>
                          </a:solidFill>
                          <a:miter/>
                        </a:ln>
                      </p:spPr>
                      <p:style>
                        <a:lnRef idx="0">
                          <a:scrgbClr r="0" g="0" b="0"/>
                        </a:lnRef>
                        <a:fillRef idx="0">
                          <a:scrgbClr r="0" g="0" b="0"/>
                        </a:fillRef>
                        <a:effectRef idx="0">
                          <a:scrgbClr r="0" g="0" b="0"/>
                        </a:effectRef>
                        <a:fontRef idx="minor"/>
                      </p:style>
                      <p:txBody>
                        <a:bodyPr lIns="68760" tIns="34200" rIns="68760" bIns="34200" anchor="ctr"/>
                        <a:lstStyle/>
                        <a:p>
                          <a:pPr>
                            <a:lnSpc>
                              <a:spcPct val="107000"/>
                            </a:lnSpc>
                          </a:pPr>
                          <a:r>
                            <a:rPr lang="en-US" sz="800" b="1" i="1" strike="noStrike" spc="-1">
                              <a:solidFill>
                                <a:srgbClr val="000000"/>
                              </a:solidFill>
                              <a:ea typeface="Calibri"/>
                            </a:rPr>
                            <a:t>CH</a:t>
                          </a:r>
                          <a:r>
                            <a:rPr lang="en-US" sz="800" b="1" i="1" strike="noStrike" spc="-1" baseline="-25000">
                              <a:solidFill>
                                <a:srgbClr val="000000"/>
                              </a:solidFill>
                              <a:ea typeface="Calibri"/>
                            </a:rPr>
                            <a:t>4</a:t>
                          </a:r>
                          <a:r>
                            <a:rPr lang="en-US" sz="800" b="1" i="1" strike="noStrike" spc="-1">
                              <a:solidFill>
                                <a:srgbClr val="000000"/>
                              </a:solidFill>
                              <a:ea typeface="Calibri"/>
                            </a:rPr>
                            <a:t>N</a:t>
                          </a:r>
                          <a:r>
                            <a:rPr lang="en-US" sz="800" b="1" i="1" strike="noStrike" spc="-1" baseline="-25000">
                              <a:solidFill>
                                <a:srgbClr val="000000"/>
                              </a:solidFill>
                              <a:ea typeface="Calibri"/>
                            </a:rPr>
                            <a:t>2</a:t>
                          </a:r>
                          <a:r>
                            <a:rPr lang="en-US" sz="800" b="1" i="1" strike="noStrike" spc="-1">
                              <a:solidFill>
                                <a:srgbClr val="000000"/>
                              </a:solidFill>
                              <a:ea typeface="Calibri"/>
                            </a:rPr>
                            <a:t>O (Dự phòng)</a:t>
                          </a:r>
                          <a:endParaRPr lang="en-US" sz="800" b="0" strike="noStrike" spc="-1">
                            <a:solidFill>
                              <a:srgbClr val="000000"/>
                            </a:solidFill>
                          </a:endParaRPr>
                        </a:p>
                      </p:txBody>
                    </p:sp>
                    <p:sp>
                      <p:nvSpPr>
                        <p:cNvPr id="978" name="Line 100"/>
                        <p:cNvSpPr/>
                        <p:nvPr/>
                      </p:nvSpPr>
                      <p:spPr>
                        <a:xfrm flipH="1">
                          <a:off x="3876480" y="2307960"/>
                          <a:ext cx="303120" cy="0"/>
                        </a:xfrm>
                        <a:prstGeom prst="line">
                          <a:avLst/>
                        </a:prstGeom>
                        <a:ln w="6480">
                          <a:solidFill>
                            <a:srgbClr val="336B84"/>
                          </a:solidFill>
                          <a:custDash>
                            <a:ds d="300000" sp="200000"/>
                          </a:custDash>
                          <a:miter/>
                        </a:ln>
                      </p:spPr>
                      <p:style>
                        <a:lnRef idx="0">
                          <a:scrgbClr r="0" g="0" b="0"/>
                        </a:lnRef>
                        <a:fillRef idx="0">
                          <a:scrgbClr r="0" g="0" b="0"/>
                        </a:fillRef>
                        <a:effectRef idx="0">
                          <a:scrgbClr r="0" g="0" b="0"/>
                        </a:effectRef>
                        <a:fontRef idx="minor"/>
                      </p:style>
                      <p:txBody>
                        <a:bodyPr/>
                        <a:lstStyle/>
                        <a:p>
                          <a:endParaRPr lang="en-US" dirty="0"/>
                        </a:p>
                      </p:txBody>
                    </p:sp>
                    <p:sp>
                      <p:nvSpPr>
                        <p:cNvPr id="979" name="Line 101"/>
                        <p:cNvSpPr/>
                        <p:nvPr/>
                      </p:nvSpPr>
                      <p:spPr>
                        <a:xfrm>
                          <a:off x="3894120" y="2315880"/>
                          <a:ext cx="0" cy="626760"/>
                        </a:xfrm>
                        <a:prstGeom prst="line">
                          <a:avLst/>
                        </a:prstGeom>
                        <a:ln w="6480">
                          <a:solidFill>
                            <a:srgbClr val="336B84"/>
                          </a:solidFill>
                          <a:custDash>
                            <a:ds d="300000" sp="200000"/>
                          </a:custDash>
                          <a:miter/>
                        </a:ln>
                      </p:spPr>
                      <p:style>
                        <a:lnRef idx="0">
                          <a:scrgbClr r="0" g="0" b="0"/>
                        </a:lnRef>
                        <a:fillRef idx="0">
                          <a:scrgbClr r="0" g="0" b="0"/>
                        </a:fillRef>
                        <a:effectRef idx="0">
                          <a:scrgbClr r="0" g="0" b="0"/>
                        </a:effectRef>
                        <a:fontRef idx="minor"/>
                      </p:style>
                      <p:txBody>
                        <a:bodyPr/>
                        <a:lstStyle/>
                        <a:p>
                          <a:endParaRPr lang="en-US" dirty="0"/>
                        </a:p>
                      </p:txBody>
                    </p:sp>
                    <p:sp>
                      <p:nvSpPr>
                        <p:cNvPr id="980" name="Line 102"/>
                        <p:cNvSpPr/>
                        <p:nvPr/>
                      </p:nvSpPr>
                      <p:spPr>
                        <a:xfrm flipH="1">
                          <a:off x="2923920" y="2949480"/>
                          <a:ext cx="969840" cy="0"/>
                        </a:xfrm>
                        <a:prstGeom prst="line">
                          <a:avLst/>
                        </a:prstGeom>
                        <a:ln w="6480">
                          <a:solidFill>
                            <a:srgbClr val="336B84"/>
                          </a:solidFill>
                          <a:custDash>
                            <a:ds d="300000" sp="200000"/>
                          </a:custDash>
                          <a:miter/>
                        </a:ln>
                      </p:spPr>
                      <p:style>
                        <a:lnRef idx="0">
                          <a:scrgbClr r="0" g="0" b="0"/>
                        </a:lnRef>
                        <a:fillRef idx="0">
                          <a:scrgbClr r="0" g="0" b="0"/>
                        </a:fillRef>
                        <a:effectRef idx="0">
                          <a:scrgbClr r="0" g="0" b="0"/>
                        </a:effectRef>
                        <a:fontRef idx="minor"/>
                      </p:style>
                      <p:txBody>
                        <a:bodyPr/>
                        <a:lstStyle/>
                        <a:p>
                          <a:endParaRPr lang="en-US" dirty="0"/>
                        </a:p>
                      </p:txBody>
                    </p:sp>
                    <p:cxnSp>
                      <p:nvCxnSpPr>
                        <p:cNvPr id="981" name="Line 103"/>
                        <p:cNvCxnSpPr/>
                        <p:nvPr/>
                      </p:nvCxnSpPr>
                      <p:spPr>
                        <a:xfrm flipV="1">
                          <a:off x="3323880" y="2383560"/>
                          <a:ext cx="1080" cy="294120"/>
                        </a:xfrm>
                        <a:prstGeom prst="straightConnector1">
                          <a:avLst/>
                        </a:prstGeom>
                        <a:ln w="6480">
                          <a:solidFill>
                            <a:srgbClr val="336B84"/>
                          </a:solidFill>
                          <a:miter/>
                          <a:tailEnd type="triangle" w="med" len="med"/>
                        </a:ln>
                      </p:spPr>
                    </p:cxnSp>
                    <p:sp>
                      <p:nvSpPr>
                        <p:cNvPr id="982" name="CustomShape 104"/>
                        <p:cNvSpPr/>
                        <p:nvPr/>
                      </p:nvSpPr>
                      <p:spPr>
                        <a:xfrm>
                          <a:off x="6647040" y="2261880"/>
                          <a:ext cx="1049400" cy="295200"/>
                        </a:xfrm>
                        <a:prstGeom prst="rect">
                          <a:avLst/>
                        </a:prstGeom>
                        <a:noFill/>
                        <a:ln>
                          <a:solidFill>
                            <a:srgbClr val="336B84"/>
                          </a:solidFill>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spcAft>
                              <a:spcPts val="598"/>
                            </a:spcAft>
                          </a:pPr>
                          <a:r>
                            <a:rPr lang="en-US" sz="800" b="0" i="1" strike="noStrike" spc="-1">
                              <a:solidFill>
                                <a:srgbClr val="000000"/>
                              </a:solidFill>
                              <a:ea typeface="Calibri"/>
                            </a:rPr>
                            <a:t>Công suất lò hơi ≥ 20 tấn/hr</a:t>
                          </a:r>
                          <a:endParaRPr lang="en-US" sz="800" b="0" strike="noStrike" spc="-1">
                            <a:solidFill>
                              <a:srgbClr val="000000"/>
                            </a:solidFill>
                          </a:endParaRPr>
                        </a:p>
                      </p:txBody>
                    </p:sp>
                  </p:grpSp>
                </p:grpSp>
              </p:grpSp>
              <p:grpSp>
                <p:nvGrpSpPr>
                  <p:cNvPr id="983" name="Group 105"/>
                  <p:cNvGrpSpPr/>
                  <p:nvPr/>
                </p:nvGrpSpPr>
                <p:grpSpPr>
                  <a:xfrm>
                    <a:off x="1607040" y="4630320"/>
                    <a:ext cx="4497840" cy="545040"/>
                    <a:chOff x="1607040" y="4630320"/>
                    <a:chExt cx="4497840" cy="545040"/>
                  </a:xfrm>
                </p:grpSpPr>
                <p:sp>
                  <p:nvSpPr>
                    <p:cNvPr id="984" name="Line 106"/>
                    <p:cNvSpPr/>
                    <p:nvPr/>
                  </p:nvSpPr>
                  <p:spPr>
                    <a:xfrm>
                      <a:off x="1607040" y="5175360"/>
                      <a:ext cx="4497840" cy="0"/>
                    </a:xfrm>
                    <a:prstGeom prst="line">
                      <a:avLst/>
                    </a:prstGeom>
                    <a:ln w="19080">
                      <a:solidFill>
                        <a:srgbClr val="336B84"/>
                      </a:solidFill>
                      <a:custDash>
                        <a:ds d="300000" sp="200000"/>
                        <a:ds d="0" sp="200000"/>
                      </a:custDash>
                      <a:miter/>
                      <a:tailEnd type="triangle" w="med" len="med"/>
                    </a:ln>
                  </p:spPr>
                  <p:style>
                    <a:lnRef idx="0">
                      <a:scrgbClr r="0" g="0" b="0"/>
                    </a:lnRef>
                    <a:fillRef idx="0">
                      <a:scrgbClr r="0" g="0" b="0"/>
                    </a:fillRef>
                    <a:effectRef idx="0">
                      <a:scrgbClr r="0" g="0" b="0"/>
                    </a:effectRef>
                    <a:fontRef idx="minor"/>
                  </p:style>
                </p:sp>
                <p:sp>
                  <p:nvSpPr>
                    <p:cNvPr id="985" name="Line 107"/>
                    <p:cNvSpPr/>
                    <p:nvPr/>
                  </p:nvSpPr>
                  <p:spPr>
                    <a:xfrm flipV="1">
                      <a:off x="1621080" y="4630320"/>
                      <a:ext cx="0" cy="543600"/>
                    </a:xfrm>
                    <a:prstGeom prst="line">
                      <a:avLst/>
                    </a:prstGeom>
                    <a:ln w="19080">
                      <a:solidFill>
                        <a:srgbClr val="336B84"/>
                      </a:solidFill>
                      <a:custDash>
                        <a:ds d="300000" sp="200000"/>
                        <a:ds d="0" sp="200000"/>
                      </a:custDash>
                      <a:miter/>
                    </a:ln>
                  </p:spPr>
                  <p:style>
                    <a:lnRef idx="0">
                      <a:scrgbClr r="0" g="0" b="0"/>
                    </a:lnRef>
                    <a:fillRef idx="0">
                      <a:scrgbClr r="0" g="0" b="0"/>
                    </a:fillRef>
                    <a:effectRef idx="0">
                      <a:scrgbClr r="0" g="0" b="0"/>
                    </a:effectRef>
                    <a:fontRef idx="minor"/>
                  </p:style>
                </p:sp>
                <p:cxnSp>
                  <p:nvCxnSpPr>
                    <p:cNvPr id="986" name="Line 108"/>
                    <p:cNvCxnSpPr/>
                    <p:nvPr/>
                  </p:nvCxnSpPr>
                  <p:spPr>
                    <a:xfrm>
                      <a:off x="1620720" y="4636080"/>
                      <a:ext cx="151560" cy="1080"/>
                    </a:xfrm>
                    <a:prstGeom prst="straightConnector1">
                      <a:avLst/>
                    </a:prstGeom>
                    <a:ln w="19080">
                      <a:solidFill>
                        <a:srgbClr val="336B84"/>
                      </a:solidFill>
                      <a:custDash>
                        <a:ds d="300000" sp="200000"/>
                        <a:ds d="0" sp="200000"/>
                      </a:custDash>
                      <a:miter/>
                      <a:tailEnd type="triangle" w="med" len="med"/>
                    </a:ln>
                  </p:spPr>
                </p:cxnSp>
              </p:grpSp>
            </p:grpSp>
          </p:grpSp>
          <p:sp>
            <p:nvSpPr>
              <p:cNvPr id="987" name="Line 109"/>
              <p:cNvSpPr/>
              <p:nvPr/>
            </p:nvSpPr>
            <p:spPr>
              <a:xfrm flipV="1">
                <a:off x="1400040" y="3938400"/>
                <a:ext cx="9360" cy="166680"/>
              </a:xfrm>
              <a:prstGeom prst="line">
                <a:avLst/>
              </a:prstGeom>
              <a:ln w="6480">
                <a:solidFill>
                  <a:srgbClr val="336B84"/>
                </a:solidFill>
                <a:miter/>
              </a:ln>
            </p:spPr>
            <p:style>
              <a:lnRef idx="0">
                <a:scrgbClr r="0" g="0" b="0"/>
              </a:lnRef>
              <a:fillRef idx="0">
                <a:scrgbClr r="0" g="0" b="0"/>
              </a:fillRef>
              <a:effectRef idx="0">
                <a:scrgbClr r="0" g="0" b="0"/>
              </a:effectRef>
              <a:fontRef idx="minor"/>
            </p:style>
          </p:sp>
        </p:grpSp>
      </p:grpSp>
      <p:sp>
        <p:nvSpPr>
          <p:cNvPr id="988" name="CustomShape 110"/>
          <p:cNvSpPr/>
          <p:nvPr/>
        </p:nvSpPr>
        <p:spPr>
          <a:xfrm>
            <a:off x="6881760" y="3124080"/>
            <a:ext cx="1006560" cy="662040"/>
          </a:xfrm>
          <a:prstGeom prst="flowChartProcess">
            <a:avLst/>
          </a:prstGeom>
          <a:gradFill rotWithShape="0">
            <a:gsLst>
              <a:gs pos="0">
                <a:srgbClr val="9F9FC3"/>
              </a:gs>
              <a:gs pos="100000">
                <a:srgbClr val="7E7EB0"/>
              </a:gs>
            </a:gsLst>
            <a:lin ang="5400000"/>
          </a:gradFill>
          <a:ln w="6480">
            <a:solidFill>
              <a:srgbClr val="2D2D8A"/>
            </a:solidFill>
            <a:miter/>
          </a:ln>
        </p:spPr>
        <p:style>
          <a:lnRef idx="0">
            <a:scrgbClr r="0" g="0" b="0"/>
          </a:lnRef>
          <a:fillRef idx="0">
            <a:scrgbClr r="0" g="0" b="0"/>
          </a:fillRef>
          <a:effectRef idx="0">
            <a:scrgbClr r="0" g="0" b="0"/>
          </a:effectRef>
          <a:fontRef idx="minor"/>
        </p:style>
        <p:txBody>
          <a:bodyPr lIns="68760" tIns="34200" rIns="68760" bIns="34200" anchor="ctr"/>
          <a:lstStyle/>
          <a:p>
            <a:pPr algn="ctr">
              <a:lnSpc>
                <a:spcPct val="107000"/>
              </a:lnSpc>
            </a:pPr>
            <a:r>
              <a:rPr lang="en-US" sz="600" b="1" strike="noStrike" spc="-1">
                <a:solidFill>
                  <a:srgbClr val="000000"/>
                </a:solidFill>
                <a:ea typeface="Calibri"/>
              </a:rPr>
              <a:t>Bụi: &lt;60 mg/Nm</a:t>
            </a:r>
            <a:r>
              <a:rPr lang="en-US" sz="600" b="1" strike="noStrike" spc="-1" baseline="30000">
                <a:solidFill>
                  <a:srgbClr val="000000"/>
                </a:solidFill>
                <a:ea typeface="Calibri"/>
              </a:rPr>
              <a:t>3</a:t>
            </a:r>
            <a:endParaRPr lang="en-US" sz="600" b="0" strike="noStrike" spc="-1">
              <a:solidFill>
                <a:srgbClr val="000000"/>
              </a:solidFill>
            </a:endParaRPr>
          </a:p>
          <a:p>
            <a:pPr algn="ctr">
              <a:lnSpc>
                <a:spcPct val="107000"/>
              </a:lnSpc>
            </a:pPr>
            <a:r>
              <a:rPr lang="en-US" sz="600" b="1" strike="noStrike" spc="-1">
                <a:solidFill>
                  <a:srgbClr val="000000"/>
                </a:solidFill>
                <a:ea typeface="Calibri"/>
              </a:rPr>
              <a:t>CO: &lt;200 mg/Nm</a:t>
            </a:r>
            <a:r>
              <a:rPr lang="en-US" sz="600" b="1" strike="noStrike" spc="-1" baseline="30000">
                <a:solidFill>
                  <a:srgbClr val="000000"/>
                </a:solidFill>
                <a:ea typeface="Calibri"/>
              </a:rPr>
              <a:t>3</a:t>
            </a:r>
            <a:endParaRPr lang="en-US" sz="600" b="0" strike="noStrike" spc="-1">
              <a:solidFill>
                <a:srgbClr val="000000"/>
              </a:solidFill>
            </a:endParaRPr>
          </a:p>
          <a:p>
            <a:pPr algn="ctr">
              <a:lnSpc>
                <a:spcPct val="107000"/>
              </a:lnSpc>
            </a:pPr>
            <a:r>
              <a:rPr lang="en-US" sz="600" b="1" strike="noStrike" spc="-1">
                <a:solidFill>
                  <a:srgbClr val="000000"/>
                </a:solidFill>
                <a:ea typeface="Calibri"/>
              </a:rPr>
              <a:t>NOx:&lt;300 mg/Nm</a:t>
            </a:r>
            <a:r>
              <a:rPr lang="en-US" sz="600" b="1" strike="noStrike" spc="-1" baseline="30000">
                <a:solidFill>
                  <a:srgbClr val="000000"/>
                </a:solidFill>
                <a:ea typeface="Calibri"/>
              </a:rPr>
              <a:t>3</a:t>
            </a:r>
            <a:endParaRPr lang="en-US" sz="600" b="0" strike="noStrike" spc="-1">
              <a:solidFill>
                <a:srgbClr val="000000"/>
              </a:solidFill>
            </a:endParaRPr>
          </a:p>
          <a:p>
            <a:pPr algn="ctr">
              <a:lnSpc>
                <a:spcPct val="107000"/>
              </a:lnSpc>
            </a:pPr>
            <a:r>
              <a:rPr lang="en-US" sz="600" b="1" strike="noStrike" spc="-1">
                <a:solidFill>
                  <a:srgbClr val="000000"/>
                </a:solidFill>
                <a:ea typeface="Calibri"/>
              </a:rPr>
              <a:t>SO</a:t>
            </a:r>
            <a:r>
              <a:rPr lang="en-US" sz="600" b="1" strike="noStrike" spc="-1" baseline="-25000">
                <a:solidFill>
                  <a:srgbClr val="000000"/>
                </a:solidFill>
                <a:ea typeface="Calibri"/>
              </a:rPr>
              <a:t>2</a:t>
            </a:r>
            <a:r>
              <a:rPr lang="en-US" sz="600" b="1" strike="noStrike" spc="-1">
                <a:solidFill>
                  <a:srgbClr val="000000"/>
                </a:solidFill>
                <a:ea typeface="Calibri"/>
              </a:rPr>
              <a:t>:</a:t>
            </a:r>
            <a:r>
              <a:rPr lang="en-US" sz="600" b="1" strike="noStrike" spc="-1" baseline="-25000">
                <a:solidFill>
                  <a:srgbClr val="000000"/>
                </a:solidFill>
                <a:ea typeface="Calibri"/>
              </a:rPr>
              <a:t> </a:t>
            </a:r>
            <a:r>
              <a:rPr lang="en-US" sz="600" b="1" strike="noStrike" spc="-1">
                <a:solidFill>
                  <a:srgbClr val="000000"/>
                </a:solidFill>
                <a:ea typeface="Calibri"/>
              </a:rPr>
              <a:t>&lt;100 mg/Nm</a:t>
            </a:r>
            <a:r>
              <a:rPr lang="en-US" sz="600" b="1" strike="noStrike" spc="-1" baseline="30000">
                <a:solidFill>
                  <a:srgbClr val="000000"/>
                </a:solidFill>
                <a:ea typeface="Calibri"/>
              </a:rPr>
              <a:t>3</a:t>
            </a:r>
            <a:endParaRPr lang="en-US" sz="600" b="0" strike="noStrike" spc="-1">
              <a:solidFill>
                <a:srgbClr val="000000"/>
              </a:solidFill>
            </a:endParaRPr>
          </a:p>
        </p:txBody>
      </p:sp>
      <p:pic>
        <p:nvPicPr>
          <p:cNvPr id="989" name="Picture 112"/>
          <p:cNvPicPr/>
          <p:nvPr/>
        </p:nvPicPr>
        <p:blipFill>
          <a:blip r:embed="rId2"/>
          <a:stretch/>
        </p:blipFill>
        <p:spPr>
          <a:xfrm>
            <a:off x="3820320" y="6153586"/>
            <a:ext cx="1833480" cy="561240"/>
          </a:xfrm>
          <a:prstGeom prst="rect">
            <a:avLst/>
          </a:prstGeom>
          <a:ln>
            <a:noFill/>
          </a:ln>
        </p:spPr>
      </p:pic>
      <p:sp>
        <p:nvSpPr>
          <p:cNvPr id="114" name="Rectangle 113"/>
          <p:cNvSpPr/>
          <p:nvPr/>
        </p:nvSpPr>
        <p:spPr>
          <a:xfrm>
            <a:off x="669833" y="287144"/>
            <a:ext cx="7948694" cy="757130"/>
          </a:xfrm>
          <a:prstGeom prst="rect">
            <a:avLst/>
          </a:prstGeom>
          <a:solidFill>
            <a:srgbClr val="336B84"/>
          </a:solidFill>
        </p:spPr>
        <p:txBody>
          <a:bodyPr wrap="square">
            <a:spAutoFit/>
          </a:bodyPr>
          <a:lstStyle/>
          <a:p>
            <a:pPr algn="ctr">
              <a:lnSpc>
                <a:spcPct val="90000"/>
              </a:lnSpc>
            </a:pPr>
            <a:r>
              <a:rPr lang="en-US" sz="2400" b="1" strike="noStrike" spc="-1" dirty="0" smtClean="0">
                <a:solidFill>
                  <a:schemeClr val="bg1"/>
                </a:solidFill>
                <a:latin typeface="+mj-lt"/>
              </a:rPr>
              <a:t>SẢN XUẤT GIẤY TỪ NGUYÊN LIỆU TÁI CHẾ,</a:t>
            </a:r>
          </a:p>
          <a:p>
            <a:pPr algn="ctr">
              <a:lnSpc>
                <a:spcPct val="90000"/>
              </a:lnSpc>
            </a:pPr>
            <a:r>
              <a:rPr lang="en-US" sz="2400" b="1" strike="noStrike" spc="-1" dirty="0" smtClean="0">
                <a:solidFill>
                  <a:schemeClr val="bg1"/>
                </a:solidFill>
                <a:latin typeface="+mj-lt"/>
              </a:rPr>
              <a:t>NGÀNH CÔNG NGHIỆP XANH GÓP PHẦN BẢO VỆ MÔI TRƯỜNG</a:t>
            </a:r>
          </a:p>
        </p:txBody>
      </p:sp>
    </p:spTree>
    <p:extLst>
      <p:ext uri="{BB962C8B-B14F-4D97-AF65-F5344CB8AC3E}">
        <p14:creationId xmlns:p14="http://schemas.microsoft.com/office/powerpoint/2010/main" val="1923190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TextShape 1"/>
          <p:cNvSpPr txBox="1"/>
          <p:nvPr/>
        </p:nvSpPr>
        <p:spPr>
          <a:xfrm>
            <a:off x="403200" y="928254"/>
            <a:ext cx="8261280" cy="549791"/>
          </a:xfrm>
          <a:prstGeom prst="rect">
            <a:avLst/>
          </a:prstGeom>
          <a:noFill/>
          <a:ln>
            <a:noFill/>
          </a:ln>
        </p:spPr>
        <p:txBody>
          <a:bodyPr anchor="ctr"/>
          <a:lstStyle/>
          <a:p>
            <a:pPr algn="ctr">
              <a:lnSpc>
                <a:spcPct val="100000"/>
              </a:lnSpc>
            </a:pPr>
            <a:r>
              <a:rPr lang="en-US" sz="2000" strike="noStrike" spc="-1" dirty="0">
                <a:ea typeface="Times New Roman"/>
              </a:rPr>
              <a:t>QUY TRÌNH XỬ LÝ KHÍ THẢI LÒ </a:t>
            </a:r>
            <a:r>
              <a:rPr lang="en-US" sz="2000" strike="noStrike" spc="-1">
                <a:ea typeface="Times New Roman"/>
              </a:rPr>
              <a:t>HƠI </a:t>
            </a:r>
            <a:r>
              <a:rPr lang="en-US" sz="2000" strike="noStrike" spc="-1" smtClean="0">
                <a:ea typeface="Times New Roman"/>
              </a:rPr>
              <a:t>ĐỒNG </a:t>
            </a:r>
            <a:r>
              <a:rPr lang="en-US" sz="2000" strike="noStrike" spc="-1" dirty="0">
                <a:ea typeface="Times New Roman"/>
              </a:rPr>
              <a:t>XỬ LÝ CHẤT THẢI</a:t>
            </a:r>
            <a:endParaRPr lang="en-US" sz="2000" strike="noStrike" spc="-1" dirty="0"/>
          </a:p>
        </p:txBody>
      </p:sp>
      <p:sp>
        <p:nvSpPr>
          <p:cNvPr id="991" name="CustomShape 2"/>
          <p:cNvSpPr/>
          <p:nvPr/>
        </p:nvSpPr>
        <p:spPr>
          <a:xfrm>
            <a:off x="2543040" y="4859422"/>
            <a:ext cx="952560" cy="1438200"/>
          </a:xfrm>
          <a:prstGeom prst="rect">
            <a:avLst/>
          </a:prstGeom>
          <a:solidFill>
            <a:srgbClr val="BBE0E3"/>
          </a:solidFill>
          <a:ln w="12600">
            <a:solidFill>
              <a:srgbClr val="89A4A7"/>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500" b="1" strike="noStrike" spc="-1">
                <a:solidFill>
                  <a:srgbClr val="000000"/>
                </a:solidFill>
                <a:ea typeface="Times New Roman"/>
              </a:rPr>
              <a:t>LÒ HƠI ĐỒNG XỬ LÝ CHẤT THẢI</a:t>
            </a:r>
            <a:endParaRPr lang="en-US" sz="1500" b="0" strike="noStrike" spc="-1">
              <a:solidFill>
                <a:srgbClr val="000000"/>
              </a:solidFill>
            </a:endParaRPr>
          </a:p>
        </p:txBody>
      </p:sp>
      <p:sp>
        <p:nvSpPr>
          <p:cNvPr id="992" name="CustomShape 3"/>
          <p:cNvSpPr/>
          <p:nvPr/>
        </p:nvSpPr>
        <p:spPr>
          <a:xfrm>
            <a:off x="403200" y="5062822"/>
            <a:ext cx="1558800" cy="695160"/>
          </a:xfrm>
          <a:prstGeom prst="wedgeRoundRectCallout">
            <a:avLst>
              <a:gd name="adj1" fmla="val 85379"/>
              <a:gd name="adj2" fmla="val 58300"/>
              <a:gd name="adj3" fmla="val 16667"/>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400" b="1" strike="noStrike" spc="-1">
                <a:solidFill>
                  <a:srgbClr val="000000"/>
                </a:solidFill>
                <a:ea typeface="Times New Roman"/>
              </a:rPr>
              <a:t>Đáp ứng QCVN 30:2012/BTNMT</a:t>
            </a:r>
            <a:endParaRPr lang="en-US" sz="1400" b="0" strike="noStrike" spc="-1">
              <a:solidFill>
                <a:srgbClr val="000000"/>
              </a:solidFill>
            </a:endParaRPr>
          </a:p>
        </p:txBody>
      </p:sp>
      <p:sp>
        <p:nvSpPr>
          <p:cNvPr id="993" name="CustomShape 4"/>
          <p:cNvSpPr/>
          <p:nvPr/>
        </p:nvSpPr>
        <p:spPr>
          <a:xfrm>
            <a:off x="403200" y="3473422"/>
            <a:ext cx="2044800" cy="870120"/>
          </a:xfrm>
          <a:prstGeom prst="wedgeRoundRectCallout">
            <a:avLst>
              <a:gd name="adj1" fmla="val 53875"/>
              <a:gd name="adj2" fmla="val 163347"/>
              <a:gd name="adj3" fmla="val 16667"/>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pPr>
            <a:r>
              <a:rPr lang="en-US" sz="1400" b="1" u="sng" strike="noStrike" spc="-1">
                <a:solidFill>
                  <a:srgbClr val="000000"/>
                </a:solidFill>
                <a:uFillTx/>
                <a:ea typeface="Times New Roman"/>
              </a:rPr>
              <a:t>Bụi</a:t>
            </a:r>
            <a:r>
              <a:rPr lang="en-US" sz="1400" b="0" u="sng" strike="noStrike" spc="-1">
                <a:solidFill>
                  <a:srgbClr val="000000"/>
                </a:solidFill>
                <a:uFillTx/>
                <a:ea typeface="Times New Roman"/>
              </a:rPr>
              <a:t>:</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 Cyclone </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 Hệ thống lọc túi vải</a:t>
            </a:r>
            <a:endParaRPr lang="en-US" sz="1400" b="0" strike="noStrike" spc="-1">
              <a:solidFill>
                <a:srgbClr val="000000"/>
              </a:solidFill>
            </a:endParaRPr>
          </a:p>
        </p:txBody>
      </p:sp>
      <p:sp>
        <p:nvSpPr>
          <p:cNvPr id="994" name="CustomShape 5"/>
          <p:cNvSpPr/>
          <p:nvPr/>
        </p:nvSpPr>
        <p:spPr>
          <a:xfrm>
            <a:off x="755640" y="2038462"/>
            <a:ext cx="3157560" cy="1166760"/>
          </a:xfrm>
          <a:prstGeom prst="wedgeRoundRectCallout">
            <a:avLst>
              <a:gd name="adj1" fmla="val 19615"/>
              <a:gd name="adj2" fmla="val 192689"/>
              <a:gd name="adj3" fmla="val 16667"/>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pPr>
            <a:r>
              <a:rPr lang="en-US" sz="1800" b="1" u="sng" strike="noStrike" spc="-1">
                <a:solidFill>
                  <a:srgbClr val="000000"/>
                </a:solidFill>
                <a:uFillTx/>
                <a:ea typeface="Times New Roman"/>
              </a:rPr>
              <a:t>SO</a:t>
            </a:r>
            <a:r>
              <a:rPr lang="en-US" sz="1800" b="1" u="sng" strike="noStrike" spc="-1" baseline="-25000">
                <a:solidFill>
                  <a:srgbClr val="000000"/>
                </a:solidFill>
                <a:uFillTx/>
                <a:ea typeface="Times New Roman"/>
              </a:rPr>
              <a:t>2</a:t>
            </a:r>
            <a:r>
              <a:rPr lang="en-US" sz="1800" b="0" u="sng" strike="noStrike" spc="-1">
                <a:solidFill>
                  <a:srgbClr val="000000"/>
                </a:solidFill>
                <a:uFillTx/>
                <a:ea typeface="Times New Roman"/>
              </a:rPr>
              <a:t>:</a:t>
            </a:r>
            <a:endParaRPr lang="en-US" sz="1800" b="0" strike="noStrike" spc="-1">
              <a:solidFill>
                <a:srgbClr val="000000"/>
              </a:solidFill>
            </a:endParaRPr>
          </a:p>
          <a:p>
            <a:pPr>
              <a:lnSpc>
                <a:spcPct val="100000"/>
              </a:lnSpc>
            </a:pPr>
            <a:r>
              <a:rPr lang="en-US" sz="1400" b="0" strike="noStrike" spc="-1">
                <a:solidFill>
                  <a:srgbClr val="000000"/>
                </a:solidFill>
                <a:ea typeface="Times New Roman"/>
              </a:rPr>
              <a:t>+ Sử dụng nhiên liệu % lưu huỳnh thấp: Biomass, than Indonesia</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 Dự phòng cấp CaCO</a:t>
            </a:r>
            <a:r>
              <a:rPr lang="en-US" sz="1400" b="0" strike="noStrike" spc="-1" baseline="-25000">
                <a:solidFill>
                  <a:srgbClr val="000000"/>
                </a:solidFill>
                <a:ea typeface="Times New Roman"/>
              </a:rPr>
              <a:t>3</a:t>
            </a:r>
            <a:r>
              <a:rPr lang="en-US" sz="1400" b="0" strike="noStrike" spc="-1">
                <a:solidFill>
                  <a:srgbClr val="000000"/>
                </a:solidFill>
                <a:ea typeface="Times New Roman"/>
              </a:rPr>
              <a:t> vào buồng đốt</a:t>
            </a:r>
            <a:endParaRPr lang="en-US" sz="1400" b="0" strike="noStrike" spc="-1">
              <a:solidFill>
                <a:srgbClr val="000000"/>
              </a:solidFill>
            </a:endParaRPr>
          </a:p>
        </p:txBody>
      </p:sp>
      <p:sp>
        <p:nvSpPr>
          <p:cNvPr id="995" name="CustomShape 6"/>
          <p:cNvSpPr/>
          <p:nvPr/>
        </p:nvSpPr>
        <p:spPr>
          <a:xfrm>
            <a:off x="4356000" y="2038462"/>
            <a:ext cx="2930760" cy="1332000"/>
          </a:xfrm>
          <a:prstGeom prst="wedgeRoundRectCallout">
            <a:avLst>
              <a:gd name="adj1" fmla="val -78208"/>
              <a:gd name="adj2" fmla="val 162796"/>
              <a:gd name="adj3" fmla="val 16667"/>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pPr>
            <a:r>
              <a:rPr lang="en-US" sz="1400" b="1" u="sng" strike="noStrike" spc="-1">
                <a:solidFill>
                  <a:srgbClr val="000000"/>
                </a:solidFill>
                <a:uFillTx/>
                <a:ea typeface="Times New Roman"/>
              </a:rPr>
              <a:t>CO</a:t>
            </a:r>
            <a:r>
              <a:rPr lang="en-US" sz="1400" b="0" u="sng" strike="noStrike" spc="-1">
                <a:solidFill>
                  <a:srgbClr val="000000"/>
                </a:solidFill>
                <a:uFillTx/>
                <a:ea typeface="Times New Roman"/>
              </a:rPr>
              <a:t>:</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 Buồng đốt: thiết kế theo công nghệ tầng sôi, hiệu quả cháy cao.</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 Đầu đốt dầu D.O dự phòng: Duy trì nhiệt vùng thứ cấp lớn hơn 1050</a:t>
            </a:r>
            <a:r>
              <a:rPr lang="en-US" sz="1400" b="0" strike="noStrike" spc="-1" baseline="30000">
                <a:solidFill>
                  <a:srgbClr val="000000"/>
                </a:solidFill>
                <a:ea typeface="Times New Roman"/>
              </a:rPr>
              <a:t>o</a:t>
            </a:r>
            <a:r>
              <a:rPr lang="en-US" sz="1400" b="0" strike="noStrike" spc="-1">
                <a:solidFill>
                  <a:srgbClr val="000000"/>
                </a:solidFill>
                <a:ea typeface="Times New Roman"/>
              </a:rPr>
              <a:t>C</a:t>
            </a:r>
            <a:endParaRPr lang="en-US" sz="1400" b="0" strike="noStrike" spc="-1">
              <a:solidFill>
                <a:srgbClr val="000000"/>
              </a:solidFill>
            </a:endParaRPr>
          </a:p>
        </p:txBody>
      </p:sp>
      <p:sp>
        <p:nvSpPr>
          <p:cNvPr id="996" name="CustomShape 7"/>
          <p:cNvSpPr/>
          <p:nvPr/>
        </p:nvSpPr>
        <p:spPr>
          <a:xfrm>
            <a:off x="5494320" y="3738742"/>
            <a:ext cx="3365640" cy="1224000"/>
          </a:xfrm>
          <a:prstGeom prst="wedgeRoundRectCallout">
            <a:avLst>
              <a:gd name="adj1" fmla="val -108050"/>
              <a:gd name="adj2" fmla="val 76569"/>
              <a:gd name="adj3" fmla="val 16667"/>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pPr>
            <a:r>
              <a:rPr lang="en-US" sz="1400" b="1" u="sng" strike="noStrike" spc="-1">
                <a:solidFill>
                  <a:srgbClr val="000000"/>
                </a:solidFill>
                <a:uFillTx/>
                <a:ea typeface="Times New Roman"/>
              </a:rPr>
              <a:t>NOx</a:t>
            </a:r>
            <a:r>
              <a:rPr lang="en-US" sz="1400" b="0" u="sng" strike="noStrike" spc="-1">
                <a:solidFill>
                  <a:srgbClr val="000000"/>
                </a:solidFill>
                <a:uFillTx/>
                <a:ea typeface="Times New Roman"/>
              </a:rPr>
              <a:t>:</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 Buồng đốt: thiết kế theo công nghệ tầng sôi, giảm lượng Oxy thừa, giảm NOx</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 Dự phòng: bổ sung Ure vào buồng đốt – giảm thiểu NOx phát sinh</a:t>
            </a:r>
            <a:endParaRPr lang="en-US" sz="1400" b="0" strike="noStrike" spc="-1">
              <a:solidFill>
                <a:srgbClr val="000000"/>
              </a:solidFill>
            </a:endParaRPr>
          </a:p>
        </p:txBody>
      </p:sp>
      <p:sp>
        <p:nvSpPr>
          <p:cNvPr id="997" name="CustomShape 8"/>
          <p:cNvSpPr/>
          <p:nvPr/>
        </p:nvSpPr>
        <p:spPr>
          <a:xfrm>
            <a:off x="5479920" y="5180182"/>
            <a:ext cx="3340080" cy="1031760"/>
          </a:xfrm>
          <a:prstGeom prst="wedgeRoundRectCallout">
            <a:avLst>
              <a:gd name="adj1" fmla="val -107171"/>
              <a:gd name="adj2" fmla="val 13759"/>
              <a:gd name="adj3" fmla="val 16667"/>
            </a:avLst>
          </a:prstGeom>
          <a:solidFill>
            <a:srgbClr val="FFFFFF"/>
          </a:solidFill>
          <a:ln w="12600">
            <a:solidFill>
              <a:srgbClr val="FF0000"/>
            </a:solidFill>
            <a:miter/>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pPr>
            <a:r>
              <a:rPr lang="en-US" sz="1400" b="1" u="sng" strike="noStrike" spc="-1">
                <a:solidFill>
                  <a:srgbClr val="000000"/>
                </a:solidFill>
                <a:uFillTx/>
                <a:ea typeface="Times New Roman"/>
              </a:rPr>
              <a:t>CEMS</a:t>
            </a:r>
            <a:r>
              <a:rPr lang="en-US" sz="1400" b="0" u="sng" strike="noStrike" spc="-1">
                <a:solidFill>
                  <a:srgbClr val="000000"/>
                </a:solidFill>
                <a:uFillTx/>
                <a:ea typeface="Times New Roman"/>
              </a:rPr>
              <a:t>:</a:t>
            </a:r>
            <a:endParaRPr lang="en-US" sz="1400" b="0" strike="noStrike" spc="-1">
              <a:solidFill>
                <a:srgbClr val="000000"/>
              </a:solidFill>
            </a:endParaRPr>
          </a:p>
          <a:p>
            <a:pPr>
              <a:lnSpc>
                <a:spcPct val="100000"/>
              </a:lnSpc>
            </a:pPr>
            <a:r>
              <a:rPr lang="en-US" sz="1400" b="0" strike="noStrike" spc="-1">
                <a:solidFill>
                  <a:srgbClr val="000000"/>
                </a:solidFill>
                <a:ea typeface="Times New Roman"/>
              </a:rPr>
              <a:t>Hệ thống giám sát khí thải liên tục, đảm bảo khí thải phát sinh đạt QCVN 30:2012</a:t>
            </a:r>
            <a:endParaRPr lang="en-US" sz="1400" b="0" strike="noStrike" spc="-1">
              <a:solidFill>
                <a:srgbClr val="000000"/>
              </a:solidFill>
            </a:endParaRPr>
          </a:p>
        </p:txBody>
      </p:sp>
      <p:pic>
        <p:nvPicPr>
          <p:cNvPr id="998" name="Picture 10"/>
          <p:cNvPicPr/>
          <p:nvPr/>
        </p:nvPicPr>
        <p:blipFill>
          <a:blip r:embed="rId2"/>
          <a:stretch/>
        </p:blipFill>
        <p:spPr>
          <a:xfrm>
            <a:off x="217380" y="6075480"/>
            <a:ext cx="1744620" cy="643975"/>
          </a:xfrm>
          <a:prstGeom prst="rect">
            <a:avLst/>
          </a:prstGeom>
          <a:ln>
            <a:noFill/>
          </a:ln>
        </p:spPr>
      </p:pic>
      <p:sp>
        <p:nvSpPr>
          <p:cNvPr id="999" name="CustomShape 9"/>
          <p:cNvSpPr/>
          <p:nvPr/>
        </p:nvSpPr>
        <p:spPr>
          <a:xfrm>
            <a:off x="550800" y="1413142"/>
            <a:ext cx="8309160" cy="531720"/>
          </a:xfrm>
          <a:prstGeom prst="rect">
            <a:avLst/>
          </a:prstGeom>
          <a:solidFill>
            <a:srgbClr val="FFFFFF"/>
          </a:solidFill>
          <a:ln w="12600">
            <a:solidFill>
              <a:srgbClr val="2D2D8A"/>
            </a:solidFill>
            <a:miter/>
          </a:ln>
        </p:spPr>
        <p:style>
          <a:lnRef idx="0">
            <a:scrgbClr r="0" g="0" b="0"/>
          </a:lnRef>
          <a:fillRef idx="0">
            <a:scrgbClr r="0" g="0" b="0"/>
          </a:fillRef>
          <a:effectRef idx="0">
            <a:scrgbClr r="0" g="0" b="0"/>
          </a:effectRef>
          <a:fontRef idx="minor"/>
        </p:style>
        <p:txBody>
          <a:bodyPr lIns="90000" tIns="46800" rIns="90000" bIns="46800" anchor="ctr"/>
          <a:lstStyle/>
          <a:p>
            <a:pPr>
              <a:lnSpc>
                <a:spcPct val="100000"/>
              </a:lnSpc>
            </a:pPr>
            <a:r>
              <a:rPr lang="en-US" sz="1200" b="1" strike="noStrike" spc="-1" dirty="0">
                <a:solidFill>
                  <a:srgbClr val="336B84"/>
                </a:solidFill>
                <a:ea typeface="Times New Roman"/>
              </a:rPr>
              <a:t>ĐÃ ĐƯỢC SỞ KHOA HỌC CÔNG NGHỆ THÀNH PHỐ HỒ CHÍ MINH THẨM ĐỊNH CÔNG NGHỆ CHO LÒ HƠI ĐỒNG XỬ LÝ CHẤT THẢI CÔNG NGHIỆP CHO NHÀ MÁY SẢN XUẤT GIẤY TÁI CHẾ. CÔNG SUÂT LÒ HƠI 30 TẤN/GIỜ, ĐỒNG XỬ LÝ CHẤT THẢI 20 TẤN/NGÀY</a:t>
            </a:r>
            <a:endParaRPr lang="en-US" sz="1200" b="0" strike="noStrike" spc="-1" dirty="0">
              <a:solidFill>
                <a:srgbClr val="336B84"/>
              </a:solidFill>
            </a:endParaRPr>
          </a:p>
        </p:txBody>
      </p:sp>
      <p:sp>
        <p:nvSpPr>
          <p:cNvPr id="12" name="Rectangle 11"/>
          <p:cNvSpPr/>
          <p:nvPr/>
        </p:nvSpPr>
        <p:spPr>
          <a:xfrm>
            <a:off x="669833" y="287144"/>
            <a:ext cx="7948694" cy="757130"/>
          </a:xfrm>
          <a:prstGeom prst="rect">
            <a:avLst/>
          </a:prstGeom>
          <a:solidFill>
            <a:srgbClr val="336B84"/>
          </a:solidFill>
        </p:spPr>
        <p:txBody>
          <a:bodyPr wrap="square">
            <a:spAutoFit/>
          </a:bodyPr>
          <a:lstStyle/>
          <a:p>
            <a:pPr algn="ctr">
              <a:lnSpc>
                <a:spcPct val="90000"/>
              </a:lnSpc>
            </a:pPr>
            <a:r>
              <a:rPr lang="en-US" sz="2400" b="1" strike="noStrike" spc="-1" dirty="0" smtClean="0">
                <a:solidFill>
                  <a:schemeClr val="bg1"/>
                </a:solidFill>
                <a:latin typeface="+mj-lt"/>
              </a:rPr>
              <a:t>SẢN XUẤT GIẤY TỪ NGUYÊN LIỆU TÁI CHẾ,</a:t>
            </a:r>
          </a:p>
          <a:p>
            <a:pPr algn="ctr">
              <a:lnSpc>
                <a:spcPct val="90000"/>
              </a:lnSpc>
            </a:pPr>
            <a:r>
              <a:rPr lang="en-US" sz="2400" b="1" strike="noStrike" spc="-1" dirty="0" smtClean="0">
                <a:solidFill>
                  <a:schemeClr val="bg1"/>
                </a:solidFill>
                <a:latin typeface="+mj-lt"/>
              </a:rPr>
              <a:t>NGÀNH CÔNG NGHIỆP XANH GÓP PHẦN BẢO VỆ MÔI TRƯỜNG</a:t>
            </a:r>
          </a:p>
        </p:txBody>
      </p:sp>
    </p:spTree>
    <p:extLst>
      <p:ext uri="{BB962C8B-B14F-4D97-AF65-F5344CB8AC3E}">
        <p14:creationId xmlns:p14="http://schemas.microsoft.com/office/powerpoint/2010/main" val="1289539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CustomShape 1"/>
          <p:cNvSpPr/>
          <p:nvPr/>
        </p:nvSpPr>
        <p:spPr>
          <a:xfrm>
            <a:off x="-31680" y="-15840"/>
            <a:ext cx="6985080" cy="738000"/>
          </a:xfrm>
          <a:prstGeom prst="rect">
            <a:avLst/>
          </a:prstGeom>
          <a:solidFill>
            <a:srgbClr val="336B84"/>
          </a:solidFill>
          <a:ln w="6480">
            <a:solidFill>
              <a:srgbClr val="DAEDEF"/>
            </a:solidFill>
            <a:miter/>
          </a:ln>
        </p:spPr>
        <p:style>
          <a:lnRef idx="0">
            <a:scrgbClr r="0" g="0" b="0"/>
          </a:lnRef>
          <a:fillRef idx="0">
            <a:scrgbClr r="0" g="0" b="0"/>
          </a:fillRef>
          <a:effectRef idx="0">
            <a:scrgbClr r="0" g="0" b="0"/>
          </a:effectRef>
          <a:fontRef idx="minor"/>
        </p:style>
        <p:txBody>
          <a:bodyPr/>
          <a:lstStyle/>
          <a:p>
            <a:endParaRPr lang="en-US" dirty="0">
              <a:solidFill>
                <a:schemeClr val="bg1"/>
              </a:solidFill>
            </a:endParaRPr>
          </a:p>
        </p:txBody>
      </p:sp>
      <p:pic>
        <p:nvPicPr>
          <p:cNvPr id="1001" name="Picture 2" descr="E:\KHATY PHAM\DU AN\2014\14.00 CLEANTECH\LOGO CLEANTECH1.jpg"/>
          <p:cNvPicPr/>
          <p:nvPr/>
        </p:nvPicPr>
        <p:blipFill>
          <a:blip r:embed="rId2"/>
          <a:stretch/>
        </p:blipFill>
        <p:spPr>
          <a:xfrm>
            <a:off x="7893000" y="-6480"/>
            <a:ext cx="663480" cy="735120"/>
          </a:xfrm>
          <a:prstGeom prst="rect">
            <a:avLst/>
          </a:prstGeom>
          <a:ln>
            <a:noFill/>
          </a:ln>
        </p:spPr>
      </p:pic>
      <p:sp>
        <p:nvSpPr>
          <p:cNvPr id="1002" name="CustomShape 2"/>
          <p:cNvSpPr/>
          <p:nvPr/>
        </p:nvSpPr>
        <p:spPr>
          <a:xfrm>
            <a:off x="61920" y="95400"/>
            <a:ext cx="6935760" cy="504000"/>
          </a:xfrm>
          <a:prstGeom prst="rect">
            <a:avLst/>
          </a:prstGeom>
          <a:noFill/>
          <a:ln>
            <a:noFill/>
          </a:ln>
        </p:spPr>
        <p:style>
          <a:lnRef idx="0">
            <a:scrgbClr r="0" g="0" b="0"/>
          </a:lnRef>
          <a:fillRef idx="0">
            <a:scrgbClr r="0" g="0" b="0"/>
          </a:fillRef>
          <a:effectRef idx="0">
            <a:scrgbClr r="0" g="0" b="0"/>
          </a:effectRef>
          <a:fontRef idx="minor"/>
        </p:style>
        <p:txBody>
          <a:bodyPr lIns="77040" tIns="38520" rIns="77040" bIns="38520"/>
          <a:lstStyle/>
          <a:p>
            <a:pPr algn="ctr"/>
            <a:r>
              <a:rPr lang="en-US" sz="3200" b="1" strike="noStrike" spc="-1" dirty="0">
                <a:solidFill>
                  <a:schemeClr val="bg1"/>
                </a:solidFill>
                <a:latin typeface="Calibri Light" charset="0"/>
                <a:ea typeface="Calibri Light" charset="0"/>
                <a:cs typeface="Calibri Light" charset="0"/>
              </a:rPr>
              <a:t>XỬ LÝ N</a:t>
            </a:r>
            <a:r>
              <a:rPr lang="vi-VN" sz="3200" b="1" strike="noStrike" spc="-1" dirty="0">
                <a:solidFill>
                  <a:schemeClr val="bg1"/>
                </a:solidFill>
                <a:latin typeface="Calibri Light" charset="0"/>
                <a:ea typeface="Calibri Light" charset="0"/>
                <a:cs typeface="Calibri Light" charset="0"/>
              </a:rPr>
              <a:t>Ư</a:t>
            </a:r>
            <a:r>
              <a:rPr lang="en-US" sz="3200" b="1" strike="noStrike" spc="-1" dirty="0">
                <a:solidFill>
                  <a:schemeClr val="bg1"/>
                </a:solidFill>
                <a:latin typeface="Calibri Light" charset="0"/>
                <a:ea typeface="Calibri Light" charset="0"/>
                <a:cs typeface="Calibri Light" charset="0"/>
              </a:rPr>
              <a:t>ỚC THẢI NHÀ MÁY GIẤY</a:t>
            </a:r>
            <a:r>
              <a:rPr lang="vi-VN" sz="3200" b="1" strike="noStrike" spc="-1" dirty="0">
                <a:solidFill>
                  <a:schemeClr val="bg1"/>
                </a:solidFill>
                <a:latin typeface="Calibri Light" charset="0"/>
                <a:ea typeface="Calibri Light" charset="0"/>
                <a:cs typeface="Calibri Light" charset="0"/>
              </a:rPr>
              <a:t> </a:t>
            </a:r>
            <a:endParaRPr lang="en-US" sz="3200" b="1" strike="noStrike" spc="-1" dirty="0">
              <a:solidFill>
                <a:schemeClr val="bg1"/>
              </a:solidFill>
              <a:latin typeface="Calibri Light" charset="0"/>
              <a:ea typeface="Calibri Light" charset="0"/>
              <a:cs typeface="Calibri Light" charset="0"/>
            </a:endParaRPr>
          </a:p>
        </p:txBody>
      </p:sp>
      <p:pic>
        <p:nvPicPr>
          <p:cNvPr id="1003" name="Picture 6"/>
          <p:cNvPicPr/>
          <p:nvPr/>
        </p:nvPicPr>
        <p:blipFill>
          <a:blip r:embed="rId3"/>
          <a:stretch/>
        </p:blipFill>
        <p:spPr>
          <a:xfrm>
            <a:off x="6970680" y="-6480"/>
            <a:ext cx="2173320" cy="735120"/>
          </a:xfrm>
          <a:prstGeom prst="rect">
            <a:avLst/>
          </a:prstGeom>
          <a:ln>
            <a:noFill/>
          </a:ln>
        </p:spPr>
      </p:pic>
      <p:sp>
        <p:nvSpPr>
          <p:cNvPr id="1004" name="CustomShape 3"/>
          <p:cNvSpPr/>
          <p:nvPr/>
        </p:nvSpPr>
        <p:spPr>
          <a:xfrm>
            <a:off x="436680" y="1076400"/>
            <a:ext cx="8270640" cy="482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524"/>
              </a:spcBef>
              <a:buClr>
                <a:srgbClr val="000000"/>
              </a:buClr>
              <a:buFont typeface="Wingdings" charset="2"/>
              <a:buChar char=""/>
            </a:pPr>
            <a:r>
              <a:rPr lang="en-US" sz="2000" b="0" strike="noStrike" spc="-1" dirty="0">
                <a:solidFill>
                  <a:srgbClr val="000000"/>
                </a:solidFill>
                <a:ea typeface="Times New Roman"/>
              </a:rPr>
              <a:t>TUYỂN NỔI SIÊU NÔNG (DAF)</a:t>
            </a:r>
            <a:endParaRPr lang="en-US" sz="2000" b="0" strike="noStrike" spc="-1" dirty="0">
              <a:solidFill>
                <a:srgbClr val="000000"/>
              </a:solidFill>
            </a:endParaRPr>
          </a:p>
        </p:txBody>
      </p:sp>
      <p:grpSp>
        <p:nvGrpSpPr>
          <p:cNvPr id="1005" name="Group 4"/>
          <p:cNvGrpSpPr/>
          <p:nvPr/>
        </p:nvGrpSpPr>
        <p:grpSpPr>
          <a:xfrm>
            <a:off x="1633680" y="1670204"/>
            <a:ext cx="5876640" cy="4475160"/>
            <a:chOff x="2376360" y="1628640"/>
            <a:chExt cx="5876640" cy="4475160"/>
          </a:xfrm>
        </p:grpSpPr>
        <p:pic>
          <p:nvPicPr>
            <p:cNvPr id="1006" name="Picture 7"/>
            <p:cNvPicPr/>
            <p:nvPr/>
          </p:nvPicPr>
          <p:blipFill>
            <a:blip r:embed="rId4"/>
            <a:stretch/>
          </p:blipFill>
          <p:spPr>
            <a:xfrm>
              <a:off x="3845520" y="1628640"/>
              <a:ext cx="3645360" cy="2271600"/>
            </a:xfrm>
            <a:prstGeom prst="rect">
              <a:avLst/>
            </a:prstGeom>
            <a:ln>
              <a:noFill/>
            </a:ln>
          </p:spPr>
        </p:pic>
        <p:pic>
          <p:nvPicPr>
            <p:cNvPr id="1007" name="Picture 9"/>
            <p:cNvPicPr/>
            <p:nvPr/>
          </p:nvPicPr>
          <p:blipFill>
            <a:blip r:embed="rId5"/>
            <a:stretch/>
          </p:blipFill>
          <p:spPr>
            <a:xfrm>
              <a:off x="2376360" y="3900240"/>
              <a:ext cx="2938320" cy="2200680"/>
            </a:xfrm>
            <a:prstGeom prst="rect">
              <a:avLst/>
            </a:prstGeom>
            <a:ln>
              <a:noFill/>
            </a:ln>
          </p:spPr>
        </p:pic>
        <p:pic>
          <p:nvPicPr>
            <p:cNvPr id="1008" name="Picture 2"/>
            <p:cNvPicPr/>
            <p:nvPr/>
          </p:nvPicPr>
          <p:blipFill>
            <a:blip r:embed="rId6"/>
            <a:stretch/>
          </p:blipFill>
          <p:spPr>
            <a:xfrm>
              <a:off x="5314680" y="3900240"/>
              <a:ext cx="2938320" cy="2203560"/>
            </a:xfrm>
            <a:prstGeom prst="rect">
              <a:avLst/>
            </a:prstGeom>
            <a:ln>
              <a:noFill/>
            </a:ln>
          </p:spPr>
        </p:pic>
      </p:grpSp>
    </p:spTree>
    <p:extLst>
      <p:ext uri="{BB962C8B-B14F-4D97-AF65-F5344CB8AC3E}">
        <p14:creationId xmlns:p14="http://schemas.microsoft.com/office/powerpoint/2010/main" val="877444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 name="Picture 2" descr="E:\KHATY PHAM\DU AN\2014\14.00 CLEANTECH\LOGO CLEANTECH1.jpg"/>
          <p:cNvPicPr/>
          <p:nvPr/>
        </p:nvPicPr>
        <p:blipFill>
          <a:blip r:embed="rId2"/>
          <a:stretch/>
        </p:blipFill>
        <p:spPr>
          <a:xfrm>
            <a:off x="7893000" y="-6480"/>
            <a:ext cx="663480" cy="735120"/>
          </a:xfrm>
          <a:prstGeom prst="rect">
            <a:avLst/>
          </a:prstGeom>
          <a:ln>
            <a:noFill/>
          </a:ln>
        </p:spPr>
      </p:pic>
      <p:pic>
        <p:nvPicPr>
          <p:cNvPr id="1010" name="Picture 6"/>
          <p:cNvPicPr/>
          <p:nvPr/>
        </p:nvPicPr>
        <p:blipFill>
          <a:blip r:embed="rId3"/>
          <a:stretch/>
        </p:blipFill>
        <p:spPr>
          <a:xfrm>
            <a:off x="6985080" y="0"/>
            <a:ext cx="2174760" cy="735120"/>
          </a:xfrm>
          <a:prstGeom prst="rect">
            <a:avLst/>
          </a:prstGeom>
          <a:ln>
            <a:noFill/>
          </a:ln>
        </p:spPr>
      </p:pic>
      <p:sp>
        <p:nvSpPr>
          <p:cNvPr id="1011" name="CustomShape 1"/>
          <p:cNvSpPr/>
          <p:nvPr/>
        </p:nvSpPr>
        <p:spPr>
          <a:xfrm>
            <a:off x="415800" y="1028880"/>
            <a:ext cx="8271000" cy="482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524"/>
              </a:spcBef>
              <a:buClr>
                <a:srgbClr val="000000"/>
              </a:buClr>
              <a:buFont typeface="Wingdings" charset="2"/>
              <a:buChar char=""/>
            </a:pPr>
            <a:r>
              <a:rPr lang="en-US" sz="2000" b="0" strike="noStrike" spc="-1" dirty="0">
                <a:solidFill>
                  <a:srgbClr val="000000"/>
                </a:solidFill>
                <a:latin typeface="Calibri" charset="0"/>
                <a:ea typeface="Calibri" charset="0"/>
                <a:cs typeface="Calibri" charset="0"/>
              </a:rPr>
              <a:t>BỂ XỬ LÝ SINH HỌC KỊ KHÍ UASB</a:t>
            </a:r>
          </a:p>
        </p:txBody>
      </p:sp>
      <p:grpSp>
        <p:nvGrpSpPr>
          <p:cNvPr id="1012" name="Group 2"/>
          <p:cNvGrpSpPr/>
          <p:nvPr/>
        </p:nvGrpSpPr>
        <p:grpSpPr>
          <a:xfrm>
            <a:off x="625320" y="2289340"/>
            <a:ext cx="7851960" cy="3740040"/>
            <a:chOff x="1116000" y="2276640"/>
            <a:chExt cx="7851960" cy="3740040"/>
          </a:xfrm>
        </p:grpSpPr>
        <p:pic>
          <p:nvPicPr>
            <p:cNvPr id="1013" name="Picture 10"/>
            <p:cNvPicPr/>
            <p:nvPr/>
          </p:nvPicPr>
          <p:blipFill>
            <a:blip r:embed="rId4"/>
            <a:stretch/>
          </p:blipFill>
          <p:spPr>
            <a:xfrm>
              <a:off x="3817800" y="2276640"/>
              <a:ext cx="3065040" cy="3740040"/>
            </a:xfrm>
            <a:prstGeom prst="rect">
              <a:avLst/>
            </a:prstGeom>
            <a:ln>
              <a:noFill/>
            </a:ln>
          </p:spPr>
        </p:pic>
        <p:pic>
          <p:nvPicPr>
            <p:cNvPr id="1014" name="Picture 11"/>
            <p:cNvPicPr/>
            <p:nvPr/>
          </p:nvPicPr>
          <p:blipFill>
            <a:blip r:embed="rId5"/>
            <a:stretch/>
          </p:blipFill>
          <p:spPr>
            <a:xfrm>
              <a:off x="6883200" y="3215160"/>
              <a:ext cx="2084760" cy="2050200"/>
            </a:xfrm>
            <a:prstGeom prst="rect">
              <a:avLst/>
            </a:prstGeom>
            <a:ln>
              <a:noFill/>
            </a:ln>
          </p:spPr>
        </p:pic>
        <p:pic>
          <p:nvPicPr>
            <p:cNvPr id="1015" name="Picture 12"/>
            <p:cNvPicPr/>
            <p:nvPr/>
          </p:nvPicPr>
          <p:blipFill>
            <a:blip r:embed="rId6"/>
            <a:stretch/>
          </p:blipFill>
          <p:spPr>
            <a:xfrm>
              <a:off x="1116000" y="3094560"/>
              <a:ext cx="2701800" cy="2050200"/>
            </a:xfrm>
            <a:prstGeom prst="rect">
              <a:avLst/>
            </a:prstGeom>
            <a:ln>
              <a:noFill/>
            </a:ln>
          </p:spPr>
        </p:pic>
      </p:grpSp>
      <p:sp>
        <p:nvSpPr>
          <p:cNvPr id="1016" name="CustomShape 3"/>
          <p:cNvSpPr/>
          <p:nvPr/>
        </p:nvSpPr>
        <p:spPr>
          <a:xfrm>
            <a:off x="0" y="-1440"/>
            <a:ext cx="6985080" cy="736560"/>
          </a:xfrm>
          <a:prstGeom prst="rect">
            <a:avLst/>
          </a:prstGeom>
          <a:gradFill rotWithShape="0">
            <a:gsLst>
              <a:gs pos="0">
                <a:srgbClr val="71BAC1"/>
              </a:gs>
              <a:gs pos="100000">
                <a:srgbClr val="E9F4F5"/>
              </a:gs>
            </a:gsLst>
            <a:lin ang="16200000"/>
          </a:gradFill>
          <a:ln w="6480">
            <a:solidFill>
              <a:srgbClr val="DAEDEF"/>
            </a:solidFill>
            <a:miter/>
          </a:ln>
        </p:spPr>
        <p:style>
          <a:lnRef idx="0">
            <a:scrgbClr r="0" g="0" b="0"/>
          </a:lnRef>
          <a:fillRef idx="0">
            <a:scrgbClr r="0" g="0" b="0"/>
          </a:fillRef>
          <a:effectRef idx="0">
            <a:scrgbClr r="0" g="0" b="0"/>
          </a:effectRef>
          <a:fontRef idx="minor"/>
        </p:style>
      </p:sp>
      <p:sp>
        <p:nvSpPr>
          <p:cNvPr id="1017" name="CustomShape 4"/>
          <p:cNvSpPr/>
          <p:nvPr/>
        </p:nvSpPr>
        <p:spPr>
          <a:xfrm>
            <a:off x="766800" y="136440"/>
            <a:ext cx="5905440" cy="45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400" b="1" strike="noStrike" spc="-1">
                <a:solidFill>
                  <a:srgbClr val="FF0000"/>
                </a:solidFill>
                <a:latin typeface="Arial"/>
              </a:rPr>
              <a:t>XỬ LÝ N</a:t>
            </a:r>
            <a:r>
              <a:rPr lang="vi-VN" sz="2400" b="1" strike="noStrike" spc="-1">
                <a:solidFill>
                  <a:srgbClr val="FF0000"/>
                </a:solidFill>
                <a:latin typeface="Arial"/>
              </a:rPr>
              <a:t>Ư</a:t>
            </a:r>
            <a:r>
              <a:rPr lang="en-US" sz="2400" b="1" strike="noStrike" spc="-1">
                <a:solidFill>
                  <a:srgbClr val="FF0000"/>
                </a:solidFill>
                <a:latin typeface="Arial"/>
              </a:rPr>
              <a:t>ỚC THẢI NHÀ MÁY GIẤY</a:t>
            </a:r>
            <a:endParaRPr lang="en-US" sz="2400" b="0" strike="noStrike" spc="-1">
              <a:solidFill>
                <a:srgbClr val="000000"/>
              </a:solidFill>
              <a:latin typeface="Arial"/>
            </a:endParaRPr>
          </a:p>
        </p:txBody>
      </p:sp>
      <p:sp>
        <p:nvSpPr>
          <p:cNvPr id="15" name="CustomShape 1"/>
          <p:cNvSpPr/>
          <p:nvPr/>
        </p:nvSpPr>
        <p:spPr>
          <a:xfrm>
            <a:off x="-31680" y="-15840"/>
            <a:ext cx="6985080" cy="738000"/>
          </a:xfrm>
          <a:prstGeom prst="rect">
            <a:avLst/>
          </a:prstGeom>
          <a:solidFill>
            <a:srgbClr val="336B84"/>
          </a:solidFill>
          <a:ln w="6480">
            <a:solidFill>
              <a:srgbClr val="DAEDEF"/>
            </a:solidFill>
            <a:miter/>
          </a:ln>
        </p:spPr>
        <p:style>
          <a:lnRef idx="0">
            <a:scrgbClr r="0" g="0" b="0"/>
          </a:lnRef>
          <a:fillRef idx="0">
            <a:scrgbClr r="0" g="0" b="0"/>
          </a:fillRef>
          <a:effectRef idx="0">
            <a:scrgbClr r="0" g="0" b="0"/>
          </a:effectRef>
          <a:fontRef idx="minor"/>
        </p:style>
        <p:txBody>
          <a:bodyPr/>
          <a:lstStyle/>
          <a:p>
            <a:endParaRPr lang="en-US" dirty="0">
              <a:solidFill>
                <a:schemeClr val="bg1"/>
              </a:solidFill>
            </a:endParaRPr>
          </a:p>
        </p:txBody>
      </p:sp>
      <p:pic>
        <p:nvPicPr>
          <p:cNvPr id="16" name="Picture 15" descr="E:\KHATY PHAM\DU AN\2014\14.00 CLEANTECH\LOGO CLEANTECH1.jpg"/>
          <p:cNvPicPr/>
          <p:nvPr/>
        </p:nvPicPr>
        <p:blipFill>
          <a:blip r:embed="rId2"/>
          <a:stretch/>
        </p:blipFill>
        <p:spPr>
          <a:xfrm>
            <a:off x="7893000" y="-6480"/>
            <a:ext cx="663480" cy="735120"/>
          </a:xfrm>
          <a:prstGeom prst="rect">
            <a:avLst/>
          </a:prstGeom>
          <a:ln>
            <a:noFill/>
          </a:ln>
        </p:spPr>
      </p:pic>
      <p:sp>
        <p:nvSpPr>
          <p:cNvPr id="17" name="CustomShape 2"/>
          <p:cNvSpPr/>
          <p:nvPr/>
        </p:nvSpPr>
        <p:spPr>
          <a:xfrm>
            <a:off x="61920" y="95400"/>
            <a:ext cx="6935760" cy="504000"/>
          </a:xfrm>
          <a:prstGeom prst="rect">
            <a:avLst/>
          </a:prstGeom>
          <a:noFill/>
          <a:ln>
            <a:noFill/>
          </a:ln>
        </p:spPr>
        <p:style>
          <a:lnRef idx="0">
            <a:scrgbClr r="0" g="0" b="0"/>
          </a:lnRef>
          <a:fillRef idx="0">
            <a:scrgbClr r="0" g="0" b="0"/>
          </a:fillRef>
          <a:effectRef idx="0">
            <a:scrgbClr r="0" g="0" b="0"/>
          </a:effectRef>
          <a:fontRef idx="minor"/>
        </p:style>
        <p:txBody>
          <a:bodyPr lIns="77040" tIns="38520" rIns="77040" bIns="38520"/>
          <a:lstStyle/>
          <a:p>
            <a:pPr algn="ctr"/>
            <a:r>
              <a:rPr lang="en-US" sz="3200" b="1" strike="noStrike" spc="-1" dirty="0">
                <a:solidFill>
                  <a:schemeClr val="bg1"/>
                </a:solidFill>
                <a:latin typeface="Calibri Light" charset="0"/>
                <a:ea typeface="Calibri Light" charset="0"/>
                <a:cs typeface="Calibri Light" charset="0"/>
              </a:rPr>
              <a:t>XỬ LÝ N</a:t>
            </a:r>
            <a:r>
              <a:rPr lang="vi-VN" sz="3200" b="1" strike="noStrike" spc="-1" dirty="0">
                <a:solidFill>
                  <a:schemeClr val="bg1"/>
                </a:solidFill>
                <a:latin typeface="Calibri Light" charset="0"/>
                <a:ea typeface="Calibri Light" charset="0"/>
                <a:cs typeface="Calibri Light" charset="0"/>
              </a:rPr>
              <a:t>Ư</a:t>
            </a:r>
            <a:r>
              <a:rPr lang="en-US" sz="3200" b="1" strike="noStrike" spc="-1" dirty="0">
                <a:solidFill>
                  <a:schemeClr val="bg1"/>
                </a:solidFill>
                <a:latin typeface="Calibri Light" charset="0"/>
                <a:ea typeface="Calibri Light" charset="0"/>
                <a:cs typeface="Calibri Light" charset="0"/>
              </a:rPr>
              <a:t>ỚC THẢI NHÀ MÁY GIẤY</a:t>
            </a:r>
            <a:r>
              <a:rPr lang="vi-VN" sz="3200" b="1" strike="noStrike" spc="-1" dirty="0">
                <a:solidFill>
                  <a:schemeClr val="bg1"/>
                </a:solidFill>
                <a:latin typeface="Calibri Light" charset="0"/>
                <a:ea typeface="Calibri Light" charset="0"/>
                <a:cs typeface="Calibri Light" charset="0"/>
              </a:rPr>
              <a:t> </a:t>
            </a:r>
            <a:endParaRPr lang="en-US" sz="3200" b="1" strike="noStrike" spc="-1" dirty="0">
              <a:solidFill>
                <a:schemeClr val="bg1"/>
              </a:solidFill>
              <a:latin typeface="Calibri Light" charset="0"/>
              <a:ea typeface="Calibri Light" charset="0"/>
              <a:cs typeface="Calibri Light" charset="0"/>
            </a:endParaRPr>
          </a:p>
        </p:txBody>
      </p:sp>
      <p:pic>
        <p:nvPicPr>
          <p:cNvPr id="18" name="Picture 6"/>
          <p:cNvPicPr/>
          <p:nvPr/>
        </p:nvPicPr>
        <p:blipFill>
          <a:blip r:embed="rId3"/>
          <a:stretch/>
        </p:blipFill>
        <p:spPr>
          <a:xfrm>
            <a:off x="6970680" y="-6480"/>
            <a:ext cx="2173320" cy="735120"/>
          </a:xfrm>
          <a:prstGeom prst="rect">
            <a:avLst/>
          </a:prstGeom>
          <a:ln>
            <a:noFill/>
          </a:ln>
        </p:spPr>
      </p:pic>
    </p:spTree>
    <p:extLst>
      <p:ext uri="{BB962C8B-B14F-4D97-AF65-F5344CB8AC3E}">
        <p14:creationId xmlns:p14="http://schemas.microsoft.com/office/powerpoint/2010/main" val="438801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CustomShape 3"/>
          <p:cNvSpPr/>
          <p:nvPr/>
        </p:nvSpPr>
        <p:spPr>
          <a:xfrm>
            <a:off x="469800" y="1144440"/>
            <a:ext cx="3799080" cy="482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524"/>
              </a:spcBef>
              <a:buClr>
                <a:srgbClr val="000000"/>
              </a:buClr>
              <a:buFont typeface="Wingdings" charset="2"/>
              <a:buChar char=""/>
            </a:pPr>
            <a:r>
              <a:rPr lang="en-US" sz="2000" strike="noStrike" spc="-1" dirty="0">
                <a:solidFill>
                  <a:srgbClr val="000000"/>
                </a:solidFill>
                <a:latin typeface="Calibri" charset="0"/>
                <a:ea typeface="Calibri" charset="0"/>
                <a:cs typeface="Calibri" charset="0"/>
              </a:rPr>
              <a:t>BỂ XỬ LÝ SINH HỌC KỊ KHÍ IC</a:t>
            </a:r>
          </a:p>
        </p:txBody>
      </p:sp>
      <p:grpSp>
        <p:nvGrpSpPr>
          <p:cNvPr id="1023" name="Group 4"/>
          <p:cNvGrpSpPr/>
          <p:nvPr/>
        </p:nvGrpSpPr>
        <p:grpSpPr>
          <a:xfrm>
            <a:off x="488520" y="1385820"/>
            <a:ext cx="8067960" cy="4469040"/>
            <a:chOff x="900000" y="1368360"/>
            <a:chExt cx="8067960" cy="4469040"/>
          </a:xfrm>
        </p:grpSpPr>
        <p:pic>
          <p:nvPicPr>
            <p:cNvPr id="1024" name="Picture 10" descr="P3230059.JPG"/>
            <p:cNvPicPr/>
            <p:nvPr/>
          </p:nvPicPr>
          <p:blipFill>
            <a:blip r:embed="rId2"/>
            <a:srcRect l="25826"/>
            <a:stretch/>
          </p:blipFill>
          <p:spPr>
            <a:xfrm>
              <a:off x="900000" y="2295000"/>
              <a:ext cx="4455360" cy="3542400"/>
            </a:xfrm>
            <a:prstGeom prst="rect">
              <a:avLst/>
            </a:prstGeom>
            <a:ln>
              <a:noFill/>
            </a:ln>
          </p:spPr>
        </p:pic>
        <p:pic>
          <p:nvPicPr>
            <p:cNvPr id="1025" name="Picture 11" descr="C:\Users\Ly Truong Son\Desktop\208.jpg"/>
            <p:cNvPicPr/>
            <p:nvPr/>
          </p:nvPicPr>
          <p:blipFill>
            <a:blip r:embed="rId3"/>
            <a:stretch/>
          </p:blipFill>
          <p:spPr>
            <a:xfrm>
              <a:off x="5355360" y="1368360"/>
              <a:ext cx="3612600" cy="4462920"/>
            </a:xfrm>
            <a:prstGeom prst="rect">
              <a:avLst/>
            </a:prstGeom>
            <a:ln>
              <a:noFill/>
            </a:ln>
          </p:spPr>
        </p:pic>
      </p:grpSp>
      <p:sp>
        <p:nvSpPr>
          <p:cNvPr id="10" name="CustomShape 1"/>
          <p:cNvSpPr/>
          <p:nvPr/>
        </p:nvSpPr>
        <p:spPr>
          <a:xfrm>
            <a:off x="-31680" y="-15840"/>
            <a:ext cx="6985080" cy="738000"/>
          </a:xfrm>
          <a:prstGeom prst="rect">
            <a:avLst/>
          </a:prstGeom>
          <a:solidFill>
            <a:srgbClr val="336B84"/>
          </a:solidFill>
          <a:ln w="6480">
            <a:solidFill>
              <a:srgbClr val="DAEDEF"/>
            </a:solidFill>
            <a:miter/>
          </a:ln>
        </p:spPr>
        <p:style>
          <a:lnRef idx="0">
            <a:scrgbClr r="0" g="0" b="0"/>
          </a:lnRef>
          <a:fillRef idx="0">
            <a:scrgbClr r="0" g="0" b="0"/>
          </a:fillRef>
          <a:effectRef idx="0">
            <a:scrgbClr r="0" g="0" b="0"/>
          </a:effectRef>
          <a:fontRef idx="minor"/>
        </p:style>
        <p:txBody>
          <a:bodyPr/>
          <a:lstStyle/>
          <a:p>
            <a:endParaRPr lang="en-US" dirty="0">
              <a:solidFill>
                <a:schemeClr val="bg1"/>
              </a:solidFill>
            </a:endParaRPr>
          </a:p>
        </p:txBody>
      </p:sp>
      <p:pic>
        <p:nvPicPr>
          <p:cNvPr id="11" name="Picture 10" descr="E:\KHATY PHAM\DU AN\2014\14.00 CLEANTECH\LOGO CLEANTECH1.jpg"/>
          <p:cNvPicPr/>
          <p:nvPr/>
        </p:nvPicPr>
        <p:blipFill>
          <a:blip r:embed="rId4"/>
          <a:stretch/>
        </p:blipFill>
        <p:spPr>
          <a:xfrm>
            <a:off x="7893000" y="-6480"/>
            <a:ext cx="663480" cy="735120"/>
          </a:xfrm>
          <a:prstGeom prst="rect">
            <a:avLst/>
          </a:prstGeom>
          <a:ln>
            <a:noFill/>
          </a:ln>
        </p:spPr>
      </p:pic>
      <p:sp>
        <p:nvSpPr>
          <p:cNvPr id="12" name="CustomShape 2"/>
          <p:cNvSpPr/>
          <p:nvPr/>
        </p:nvSpPr>
        <p:spPr>
          <a:xfrm>
            <a:off x="61920" y="95400"/>
            <a:ext cx="6935760" cy="504000"/>
          </a:xfrm>
          <a:prstGeom prst="rect">
            <a:avLst/>
          </a:prstGeom>
          <a:noFill/>
          <a:ln>
            <a:noFill/>
          </a:ln>
        </p:spPr>
        <p:style>
          <a:lnRef idx="0">
            <a:scrgbClr r="0" g="0" b="0"/>
          </a:lnRef>
          <a:fillRef idx="0">
            <a:scrgbClr r="0" g="0" b="0"/>
          </a:fillRef>
          <a:effectRef idx="0">
            <a:scrgbClr r="0" g="0" b="0"/>
          </a:effectRef>
          <a:fontRef idx="minor"/>
        </p:style>
        <p:txBody>
          <a:bodyPr lIns="77040" tIns="38520" rIns="77040" bIns="38520"/>
          <a:lstStyle/>
          <a:p>
            <a:pPr algn="ctr"/>
            <a:r>
              <a:rPr lang="en-US" sz="3200" b="1" strike="noStrike" spc="-1" dirty="0">
                <a:solidFill>
                  <a:schemeClr val="bg1"/>
                </a:solidFill>
                <a:latin typeface="Calibri Light" charset="0"/>
                <a:ea typeface="Calibri Light" charset="0"/>
                <a:cs typeface="Calibri Light" charset="0"/>
              </a:rPr>
              <a:t>XỬ LÝ N</a:t>
            </a:r>
            <a:r>
              <a:rPr lang="vi-VN" sz="3200" b="1" strike="noStrike" spc="-1" dirty="0">
                <a:solidFill>
                  <a:schemeClr val="bg1"/>
                </a:solidFill>
                <a:latin typeface="Calibri Light" charset="0"/>
                <a:ea typeface="Calibri Light" charset="0"/>
                <a:cs typeface="Calibri Light" charset="0"/>
              </a:rPr>
              <a:t>Ư</a:t>
            </a:r>
            <a:r>
              <a:rPr lang="en-US" sz="3200" b="1" strike="noStrike" spc="-1" dirty="0">
                <a:solidFill>
                  <a:schemeClr val="bg1"/>
                </a:solidFill>
                <a:latin typeface="Calibri Light" charset="0"/>
                <a:ea typeface="Calibri Light" charset="0"/>
                <a:cs typeface="Calibri Light" charset="0"/>
              </a:rPr>
              <a:t>ỚC THẢI NHÀ MÁY GIẤY</a:t>
            </a:r>
            <a:r>
              <a:rPr lang="vi-VN" sz="3200" b="1" strike="noStrike" spc="-1" dirty="0">
                <a:solidFill>
                  <a:schemeClr val="bg1"/>
                </a:solidFill>
                <a:latin typeface="Calibri Light" charset="0"/>
                <a:ea typeface="Calibri Light" charset="0"/>
                <a:cs typeface="Calibri Light" charset="0"/>
              </a:rPr>
              <a:t> </a:t>
            </a:r>
            <a:endParaRPr lang="en-US" sz="3200" b="1" strike="noStrike" spc="-1" dirty="0">
              <a:solidFill>
                <a:schemeClr val="bg1"/>
              </a:solidFill>
              <a:latin typeface="Calibri Light" charset="0"/>
              <a:ea typeface="Calibri Light" charset="0"/>
              <a:cs typeface="Calibri Light" charset="0"/>
            </a:endParaRPr>
          </a:p>
        </p:txBody>
      </p:sp>
      <p:pic>
        <p:nvPicPr>
          <p:cNvPr id="13" name="Picture 6"/>
          <p:cNvPicPr/>
          <p:nvPr/>
        </p:nvPicPr>
        <p:blipFill>
          <a:blip r:embed="rId5"/>
          <a:stretch/>
        </p:blipFill>
        <p:spPr>
          <a:xfrm>
            <a:off x="6970680" y="-6480"/>
            <a:ext cx="2173320" cy="735120"/>
          </a:xfrm>
          <a:prstGeom prst="rect">
            <a:avLst/>
          </a:prstGeom>
          <a:ln>
            <a:noFill/>
          </a:ln>
        </p:spPr>
      </p:pic>
    </p:spTree>
    <p:extLst>
      <p:ext uri="{BB962C8B-B14F-4D97-AF65-F5344CB8AC3E}">
        <p14:creationId xmlns:p14="http://schemas.microsoft.com/office/powerpoint/2010/main" val="4806054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ustomShape 2"/>
          <p:cNvSpPr/>
          <p:nvPr/>
        </p:nvSpPr>
        <p:spPr>
          <a:xfrm>
            <a:off x="469800" y="806400"/>
            <a:ext cx="4775400" cy="482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524"/>
              </a:spcBef>
              <a:buClr>
                <a:srgbClr val="000000"/>
              </a:buClr>
              <a:buFont typeface="Wingdings" charset="2"/>
              <a:buChar char=""/>
            </a:pPr>
            <a:r>
              <a:rPr lang="en-US" sz="2000" b="0" strike="noStrike" spc="-1" dirty="0">
                <a:solidFill>
                  <a:srgbClr val="000000"/>
                </a:solidFill>
                <a:ea typeface="Times New Roman"/>
              </a:rPr>
              <a:t>BỂ XỬ LÝ SINH HỌC HIẾU KHÍ</a:t>
            </a:r>
            <a:endParaRPr lang="en-US" sz="2000" b="0" strike="noStrike" spc="-1" dirty="0">
              <a:solidFill>
                <a:srgbClr val="000000"/>
              </a:solidFill>
            </a:endParaRPr>
          </a:p>
        </p:txBody>
      </p:sp>
      <p:grpSp>
        <p:nvGrpSpPr>
          <p:cNvPr id="1029" name="Group 3"/>
          <p:cNvGrpSpPr/>
          <p:nvPr/>
        </p:nvGrpSpPr>
        <p:grpSpPr>
          <a:xfrm>
            <a:off x="1403380" y="1600200"/>
            <a:ext cx="6216620" cy="4821220"/>
            <a:chOff x="1162080" y="1255680"/>
            <a:chExt cx="6819840" cy="5153040"/>
          </a:xfrm>
        </p:grpSpPr>
        <p:pic>
          <p:nvPicPr>
            <p:cNvPr id="1030" name="Picture 2"/>
            <p:cNvPicPr/>
            <p:nvPr/>
          </p:nvPicPr>
          <p:blipFill>
            <a:blip r:embed="rId2"/>
            <a:stretch/>
          </p:blipFill>
          <p:spPr>
            <a:xfrm>
              <a:off x="1162080" y="1255680"/>
              <a:ext cx="3225300" cy="2319840"/>
            </a:xfrm>
            <a:prstGeom prst="rect">
              <a:avLst/>
            </a:prstGeom>
            <a:ln>
              <a:noFill/>
            </a:ln>
          </p:spPr>
        </p:pic>
        <p:pic>
          <p:nvPicPr>
            <p:cNvPr id="1031" name="Picture 5" descr="IMG_0251"/>
            <p:cNvPicPr/>
            <p:nvPr/>
          </p:nvPicPr>
          <p:blipFill>
            <a:blip r:embed="rId3"/>
            <a:stretch/>
          </p:blipFill>
          <p:spPr>
            <a:xfrm>
              <a:off x="4387380" y="1263960"/>
              <a:ext cx="3594540" cy="2319840"/>
            </a:xfrm>
            <a:prstGeom prst="rect">
              <a:avLst/>
            </a:prstGeom>
            <a:ln>
              <a:noFill/>
            </a:ln>
          </p:spPr>
        </p:pic>
        <p:pic>
          <p:nvPicPr>
            <p:cNvPr id="1032" name="Picture 4" descr="IMG_0248"/>
            <p:cNvPicPr/>
            <p:nvPr/>
          </p:nvPicPr>
          <p:blipFill>
            <a:blip r:embed="rId4"/>
            <a:srcRect r="5188"/>
            <a:stretch/>
          </p:blipFill>
          <p:spPr>
            <a:xfrm>
              <a:off x="1162080" y="3575520"/>
              <a:ext cx="3225300" cy="2833200"/>
            </a:xfrm>
            <a:prstGeom prst="rect">
              <a:avLst/>
            </a:prstGeom>
            <a:ln>
              <a:noFill/>
            </a:ln>
          </p:spPr>
        </p:pic>
        <p:pic>
          <p:nvPicPr>
            <p:cNvPr id="1033" name="Picture 5"/>
            <p:cNvPicPr/>
            <p:nvPr/>
          </p:nvPicPr>
          <p:blipFill>
            <a:blip r:embed="rId5"/>
            <a:stretch/>
          </p:blipFill>
          <p:spPr>
            <a:xfrm>
              <a:off x="4387380" y="3583800"/>
              <a:ext cx="3594540" cy="2796120"/>
            </a:xfrm>
            <a:prstGeom prst="rect">
              <a:avLst/>
            </a:prstGeom>
            <a:ln>
              <a:noFill/>
            </a:ln>
          </p:spPr>
        </p:pic>
      </p:grpSp>
      <p:sp>
        <p:nvSpPr>
          <p:cNvPr id="11" name="CustomShape 1"/>
          <p:cNvSpPr/>
          <p:nvPr/>
        </p:nvSpPr>
        <p:spPr>
          <a:xfrm>
            <a:off x="-31680" y="-15840"/>
            <a:ext cx="6985080" cy="738000"/>
          </a:xfrm>
          <a:prstGeom prst="rect">
            <a:avLst/>
          </a:prstGeom>
          <a:solidFill>
            <a:srgbClr val="336B84"/>
          </a:solidFill>
          <a:ln w="6480">
            <a:solidFill>
              <a:srgbClr val="DAEDEF"/>
            </a:solidFill>
            <a:miter/>
          </a:ln>
        </p:spPr>
        <p:style>
          <a:lnRef idx="0">
            <a:scrgbClr r="0" g="0" b="0"/>
          </a:lnRef>
          <a:fillRef idx="0">
            <a:scrgbClr r="0" g="0" b="0"/>
          </a:fillRef>
          <a:effectRef idx="0">
            <a:scrgbClr r="0" g="0" b="0"/>
          </a:effectRef>
          <a:fontRef idx="minor"/>
        </p:style>
        <p:txBody>
          <a:bodyPr/>
          <a:lstStyle/>
          <a:p>
            <a:endParaRPr lang="en-US" dirty="0">
              <a:solidFill>
                <a:schemeClr val="bg1"/>
              </a:solidFill>
            </a:endParaRPr>
          </a:p>
        </p:txBody>
      </p:sp>
      <p:pic>
        <p:nvPicPr>
          <p:cNvPr id="12" name="Picture 11" descr="E:\KHATY PHAM\DU AN\2014\14.00 CLEANTECH\LOGO CLEANTECH1.jpg"/>
          <p:cNvPicPr/>
          <p:nvPr/>
        </p:nvPicPr>
        <p:blipFill>
          <a:blip r:embed="rId6"/>
          <a:stretch/>
        </p:blipFill>
        <p:spPr>
          <a:xfrm>
            <a:off x="7893000" y="-6480"/>
            <a:ext cx="663480" cy="735120"/>
          </a:xfrm>
          <a:prstGeom prst="rect">
            <a:avLst/>
          </a:prstGeom>
          <a:ln>
            <a:noFill/>
          </a:ln>
        </p:spPr>
      </p:pic>
      <p:sp>
        <p:nvSpPr>
          <p:cNvPr id="13" name="CustomShape 2"/>
          <p:cNvSpPr/>
          <p:nvPr/>
        </p:nvSpPr>
        <p:spPr>
          <a:xfrm>
            <a:off x="61920" y="95400"/>
            <a:ext cx="6935760" cy="504000"/>
          </a:xfrm>
          <a:prstGeom prst="rect">
            <a:avLst/>
          </a:prstGeom>
          <a:noFill/>
          <a:ln>
            <a:noFill/>
          </a:ln>
        </p:spPr>
        <p:style>
          <a:lnRef idx="0">
            <a:scrgbClr r="0" g="0" b="0"/>
          </a:lnRef>
          <a:fillRef idx="0">
            <a:scrgbClr r="0" g="0" b="0"/>
          </a:fillRef>
          <a:effectRef idx="0">
            <a:scrgbClr r="0" g="0" b="0"/>
          </a:effectRef>
          <a:fontRef idx="minor"/>
        </p:style>
        <p:txBody>
          <a:bodyPr lIns="77040" tIns="38520" rIns="77040" bIns="38520"/>
          <a:lstStyle/>
          <a:p>
            <a:pPr algn="ctr"/>
            <a:r>
              <a:rPr lang="en-US" sz="3200" b="1" strike="noStrike" spc="-1" dirty="0">
                <a:solidFill>
                  <a:schemeClr val="bg1"/>
                </a:solidFill>
                <a:latin typeface="Calibri Light" charset="0"/>
                <a:ea typeface="Calibri Light" charset="0"/>
                <a:cs typeface="Calibri Light" charset="0"/>
              </a:rPr>
              <a:t>XỬ LÝ N</a:t>
            </a:r>
            <a:r>
              <a:rPr lang="vi-VN" sz="3200" b="1" strike="noStrike" spc="-1" dirty="0">
                <a:solidFill>
                  <a:schemeClr val="bg1"/>
                </a:solidFill>
                <a:latin typeface="Calibri Light" charset="0"/>
                <a:ea typeface="Calibri Light" charset="0"/>
                <a:cs typeface="Calibri Light" charset="0"/>
              </a:rPr>
              <a:t>Ư</a:t>
            </a:r>
            <a:r>
              <a:rPr lang="en-US" sz="3200" b="1" strike="noStrike" spc="-1" dirty="0">
                <a:solidFill>
                  <a:schemeClr val="bg1"/>
                </a:solidFill>
                <a:latin typeface="Calibri Light" charset="0"/>
                <a:ea typeface="Calibri Light" charset="0"/>
                <a:cs typeface="Calibri Light" charset="0"/>
              </a:rPr>
              <a:t>ỚC THẢI NHÀ MÁY GIẤY</a:t>
            </a:r>
            <a:r>
              <a:rPr lang="vi-VN" sz="3200" b="1" strike="noStrike" spc="-1" dirty="0">
                <a:solidFill>
                  <a:schemeClr val="bg1"/>
                </a:solidFill>
                <a:latin typeface="Calibri Light" charset="0"/>
                <a:ea typeface="Calibri Light" charset="0"/>
                <a:cs typeface="Calibri Light" charset="0"/>
              </a:rPr>
              <a:t> </a:t>
            </a:r>
            <a:endParaRPr lang="en-US" sz="3200" b="1" strike="noStrike" spc="-1" dirty="0">
              <a:solidFill>
                <a:schemeClr val="bg1"/>
              </a:solidFill>
              <a:latin typeface="Calibri Light" charset="0"/>
              <a:ea typeface="Calibri Light" charset="0"/>
              <a:cs typeface="Calibri Light" charset="0"/>
            </a:endParaRPr>
          </a:p>
        </p:txBody>
      </p:sp>
      <p:pic>
        <p:nvPicPr>
          <p:cNvPr id="14" name="Picture 6"/>
          <p:cNvPicPr/>
          <p:nvPr/>
        </p:nvPicPr>
        <p:blipFill>
          <a:blip r:embed="rId7"/>
          <a:stretch/>
        </p:blipFill>
        <p:spPr>
          <a:xfrm>
            <a:off x="6970680" y="-6480"/>
            <a:ext cx="2173320" cy="735120"/>
          </a:xfrm>
          <a:prstGeom prst="rect">
            <a:avLst/>
          </a:prstGeom>
          <a:ln>
            <a:noFill/>
          </a:ln>
        </p:spPr>
      </p:pic>
    </p:spTree>
    <p:extLst>
      <p:ext uri="{BB962C8B-B14F-4D97-AF65-F5344CB8AC3E}">
        <p14:creationId xmlns:p14="http://schemas.microsoft.com/office/powerpoint/2010/main" val="8489782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CustomShape 2"/>
          <p:cNvSpPr/>
          <p:nvPr/>
        </p:nvSpPr>
        <p:spPr>
          <a:xfrm>
            <a:off x="469800" y="1041480"/>
            <a:ext cx="4775400" cy="482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524"/>
              </a:spcBef>
              <a:buClr>
                <a:srgbClr val="000000"/>
              </a:buClr>
              <a:buFont typeface="Wingdings" charset="2"/>
              <a:buChar char=""/>
            </a:pPr>
            <a:r>
              <a:rPr lang="en-US" sz="2000" b="0" strike="noStrike" spc="-1" dirty="0">
                <a:solidFill>
                  <a:srgbClr val="000000"/>
                </a:solidFill>
                <a:latin typeface="Calibri" charset="0"/>
                <a:ea typeface="Calibri" charset="0"/>
                <a:cs typeface="Calibri" charset="0"/>
              </a:rPr>
              <a:t>BỂ LẮNG</a:t>
            </a:r>
          </a:p>
        </p:txBody>
      </p:sp>
      <p:grpSp>
        <p:nvGrpSpPr>
          <p:cNvPr id="1039" name="Group 3"/>
          <p:cNvGrpSpPr/>
          <p:nvPr/>
        </p:nvGrpSpPr>
        <p:grpSpPr>
          <a:xfrm>
            <a:off x="652500" y="1843560"/>
            <a:ext cx="7572240" cy="4264200"/>
            <a:chOff x="1116000" y="1844640"/>
            <a:chExt cx="7572240" cy="4264200"/>
          </a:xfrm>
        </p:grpSpPr>
        <p:pic>
          <p:nvPicPr>
            <p:cNvPr id="1040" name="Picture 2"/>
            <p:cNvPicPr/>
            <p:nvPr/>
          </p:nvPicPr>
          <p:blipFill>
            <a:blip r:embed="rId2"/>
            <a:stretch/>
          </p:blipFill>
          <p:spPr>
            <a:xfrm>
              <a:off x="1116000" y="1844640"/>
              <a:ext cx="3786120" cy="4264200"/>
            </a:xfrm>
            <a:prstGeom prst="rect">
              <a:avLst/>
            </a:prstGeom>
            <a:ln>
              <a:noFill/>
            </a:ln>
          </p:spPr>
        </p:pic>
        <p:pic>
          <p:nvPicPr>
            <p:cNvPr id="1041" name="Picture 4"/>
            <p:cNvPicPr/>
            <p:nvPr/>
          </p:nvPicPr>
          <p:blipFill>
            <a:blip r:embed="rId3"/>
            <a:stretch/>
          </p:blipFill>
          <p:spPr>
            <a:xfrm>
              <a:off x="4902120" y="1844640"/>
              <a:ext cx="3786120" cy="4264200"/>
            </a:xfrm>
            <a:prstGeom prst="rect">
              <a:avLst/>
            </a:prstGeom>
            <a:ln>
              <a:noFill/>
            </a:ln>
          </p:spPr>
        </p:pic>
      </p:grpSp>
      <p:sp>
        <p:nvSpPr>
          <p:cNvPr id="9" name="CustomShape 1"/>
          <p:cNvSpPr/>
          <p:nvPr/>
        </p:nvSpPr>
        <p:spPr>
          <a:xfrm>
            <a:off x="-31680" y="-15840"/>
            <a:ext cx="6985080" cy="738000"/>
          </a:xfrm>
          <a:prstGeom prst="rect">
            <a:avLst/>
          </a:prstGeom>
          <a:solidFill>
            <a:srgbClr val="336B84"/>
          </a:solidFill>
          <a:ln w="6480">
            <a:solidFill>
              <a:srgbClr val="DAEDEF"/>
            </a:solidFill>
            <a:miter/>
          </a:ln>
        </p:spPr>
        <p:style>
          <a:lnRef idx="0">
            <a:scrgbClr r="0" g="0" b="0"/>
          </a:lnRef>
          <a:fillRef idx="0">
            <a:scrgbClr r="0" g="0" b="0"/>
          </a:fillRef>
          <a:effectRef idx="0">
            <a:scrgbClr r="0" g="0" b="0"/>
          </a:effectRef>
          <a:fontRef idx="minor"/>
        </p:style>
        <p:txBody>
          <a:bodyPr/>
          <a:lstStyle/>
          <a:p>
            <a:endParaRPr lang="en-US" dirty="0">
              <a:solidFill>
                <a:schemeClr val="bg1"/>
              </a:solidFill>
            </a:endParaRPr>
          </a:p>
        </p:txBody>
      </p:sp>
      <p:pic>
        <p:nvPicPr>
          <p:cNvPr id="10" name="Picture 9" descr="E:\KHATY PHAM\DU AN\2014\14.00 CLEANTECH\LOGO CLEANTECH1.jpg"/>
          <p:cNvPicPr/>
          <p:nvPr/>
        </p:nvPicPr>
        <p:blipFill>
          <a:blip r:embed="rId4"/>
          <a:stretch/>
        </p:blipFill>
        <p:spPr>
          <a:xfrm>
            <a:off x="7893000" y="-6480"/>
            <a:ext cx="663480" cy="735120"/>
          </a:xfrm>
          <a:prstGeom prst="rect">
            <a:avLst/>
          </a:prstGeom>
          <a:ln>
            <a:noFill/>
          </a:ln>
        </p:spPr>
      </p:pic>
      <p:sp>
        <p:nvSpPr>
          <p:cNvPr id="11" name="CustomShape 2"/>
          <p:cNvSpPr/>
          <p:nvPr/>
        </p:nvSpPr>
        <p:spPr>
          <a:xfrm>
            <a:off x="61920" y="95400"/>
            <a:ext cx="6935760" cy="504000"/>
          </a:xfrm>
          <a:prstGeom prst="rect">
            <a:avLst/>
          </a:prstGeom>
          <a:noFill/>
          <a:ln>
            <a:noFill/>
          </a:ln>
        </p:spPr>
        <p:style>
          <a:lnRef idx="0">
            <a:scrgbClr r="0" g="0" b="0"/>
          </a:lnRef>
          <a:fillRef idx="0">
            <a:scrgbClr r="0" g="0" b="0"/>
          </a:fillRef>
          <a:effectRef idx="0">
            <a:scrgbClr r="0" g="0" b="0"/>
          </a:effectRef>
          <a:fontRef idx="minor"/>
        </p:style>
        <p:txBody>
          <a:bodyPr lIns="77040" tIns="38520" rIns="77040" bIns="38520"/>
          <a:lstStyle/>
          <a:p>
            <a:pPr algn="ctr"/>
            <a:r>
              <a:rPr lang="en-US" sz="3200" b="1" strike="noStrike" spc="-1" dirty="0">
                <a:solidFill>
                  <a:schemeClr val="bg1"/>
                </a:solidFill>
                <a:latin typeface="Calibri Light" charset="0"/>
                <a:ea typeface="Calibri Light" charset="0"/>
                <a:cs typeface="Calibri Light" charset="0"/>
              </a:rPr>
              <a:t>XỬ LÝ N</a:t>
            </a:r>
            <a:r>
              <a:rPr lang="vi-VN" sz="3200" b="1" strike="noStrike" spc="-1" dirty="0">
                <a:solidFill>
                  <a:schemeClr val="bg1"/>
                </a:solidFill>
                <a:latin typeface="Calibri Light" charset="0"/>
                <a:ea typeface="Calibri Light" charset="0"/>
                <a:cs typeface="Calibri Light" charset="0"/>
              </a:rPr>
              <a:t>Ư</a:t>
            </a:r>
            <a:r>
              <a:rPr lang="en-US" sz="3200" b="1" strike="noStrike" spc="-1" dirty="0">
                <a:solidFill>
                  <a:schemeClr val="bg1"/>
                </a:solidFill>
                <a:latin typeface="Calibri Light" charset="0"/>
                <a:ea typeface="Calibri Light" charset="0"/>
                <a:cs typeface="Calibri Light" charset="0"/>
              </a:rPr>
              <a:t>ỚC THẢI NHÀ MÁY GIẤY</a:t>
            </a:r>
            <a:r>
              <a:rPr lang="vi-VN" sz="3200" b="1" strike="noStrike" spc="-1" dirty="0">
                <a:solidFill>
                  <a:schemeClr val="bg1"/>
                </a:solidFill>
                <a:latin typeface="Calibri Light" charset="0"/>
                <a:ea typeface="Calibri Light" charset="0"/>
                <a:cs typeface="Calibri Light" charset="0"/>
              </a:rPr>
              <a:t> </a:t>
            </a:r>
            <a:endParaRPr lang="en-US" sz="3200" b="1" strike="noStrike" spc="-1" dirty="0">
              <a:solidFill>
                <a:schemeClr val="bg1"/>
              </a:solidFill>
              <a:latin typeface="Calibri Light" charset="0"/>
              <a:ea typeface="Calibri Light" charset="0"/>
              <a:cs typeface="Calibri Light" charset="0"/>
            </a:endParaRPr>
          </a:p>
        </p:txBody>
      </p:sp>
      <p:pic>
        <p:nvPicPr>
          <p:cNvPr id="12" name="Picture 6"/>
          <p:cNvPicPr/>
          <p:nvPr/>
        </p:nvPicPr>
        <p:blipFill>
          <a:blip r:embed="rId5"/>
          <a:stretch/>
        </p:blipFill>
        <p:spPr>
          <a:xfrm>
            <a:off x="6970680" y="-6480"/>
            <a:ext cx="2173320" cy="735120"/>
          </a:xfrm>
          <a:prstGeom prst="rect">
            <a:avLst/>
          </a:prstGeom>
          <a:ln>
            <a:noFill/>
          </a:ln>
        </p:spPr>
      </p:pic>
    </p:spTree>
    <p:extLst>
      <p:ext uri="{BB962C8B-B14F-4D97-AF65-F5344CB8AC3E}">
        <p14:creationId xmlns:p14="http://schemas.microsoft.com/office/powerpoint/2010/main" val="8959290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stomShape 2"/>
          <p:cNvSpPr/>
          <p:nvPr/>
        </p:nvSpPr>
        <p:spPr>
          <a:xfrm>
            <a:off x="469800" y="874080"/>
            <a:ext cx="4775400" cy="482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524"/>
              </a:spcBef>
              <a:buClr>
                <a:srgbClr val="000000"/>
              </a:buClr>
              <a:buFont typeface="Wingdings" charset="2"/>
              <a:buChar char=""/>
            </a:pPr>
            <a:r>
              <a:rPr lang="en-US" sz="2000" strike="noStrike" spc="-1" dirty="0">
                <a:solidFill>
                  <a:srgbClr val="000000"/>
                </a:solidFill>
                <a:ea typeface="Times New Roman"/>
              </a:rPr>
              <a:t>HỆ THỐNG LỌC ÁP LỰC</a:t>
            </a:r>
            <a:endParaRPr lang="en-US" sz="2000" strike="noStrike" spc="-1" dirty="0">
              <a:solidFill>
                <a:srgbClr val="000000"/>
              </a:solidFill>
            </a:endParaRPr>
          </a:p>
        </p:txBody>
      </p:sp>
      <p:pic>
        <p:nvPicPr>
          <p:cNvPr id="1046" name="Picture 7"/>
          <p:cNvPicPr/>
          <p:nvPr/>
        </p:nvPicPr>
        <p:blipFill>
          <a:blip r:embed="rId2"/>
          <a:stretch/>
        </p:blipFill>
        <p:spPr>
          <a:xfrm>
            <a:off x="1928640" y="1508760"/>
            <a:ext cx="5511960" cy="5181480"/>
          </a:xfrm>
          <a:prstGeom prst="rect">
            <a:avLst/>
          </a:prstGeom>
          <a:ln>
            <a:noFill/>
          </a:ln>
        </p:spPr>
      </p:pic>
      <p:sp>
        <p:nvSpPr>
          <p:cNvPr id="7" name="CustomShape 1"/>
          <p:cNvSpPr/>
          <p:nvPr/>
        </p:nvSpPr>
        <p:spPr>
          <a:xfrm>
            <a:off x="-31680" y="-15840"/>
            <a:ext cx="6985080" cy="738000"/>
          </a:xfrm>
          <a:prstGeom prst="rect">
            <a:avLst/>
          </a:prstGeom>
          <a:solidFill>
            <a:srgbClr val="336B84"/>
          </a:solidFill>
          <a:ln w="6480">
            <a:solidFill>
              <a:srgbClr val="DAEDEF"/>
            </a:solidFill>
            <a:miter/>
          </a:ln>
        </p:spPr>
        <p:style>
          <a:lnRef idx="0">
            <a:scrgbClr r="0" g="0" b="0"/>
          </a:lnRef>
          <a:fillRef idx="0">
            <a:scrgbClr r="0" g="0" b="0"/>
          </a:fillRef>
          <a:effectRef idx="0">
            <a:scrgbClr r="0" g="0" b="0"/>
          </a:effectRef>
          <a:fontRef idx="minor"/>
        </p:style>
        <p:txBody>
          <a:bodyPr/>
          <a:lstStyle/>
          <a:p>
            <a:endParaRPr lang="en-US" dirty="0">
              <a:solidFill>
                <a:schemeClr val="bg1"/>
              </a:solidFill>
            </a:endParaRPr>
          </a:p>
        </p:txBody>
      </p:sp>
      <p:pic>
        <p:nvPicPr>
          <p:cNvPr id="8" name="Picture 7" descr="E:\KHATY PHAM\DU AN\2014\14.00 CLEANTECH\LOGO CLEANTECH1.jpg"/>
          <p:cNvPicPr/>
          <p:nvPr/>
        </p:nvPicPr>
        <p:blipFill>
          <a:blip r:embed="rId3"/>
          <a:stretch/>
        </p:blipFill>
        <p:spPr>
          <a:xfrm>
            <a:off x="7893000" y="-6480"/>
            <a:ext cx="663480" cy="735120"/>
          </a:xfrm>
          <a:prstGeom prst="rect">
            <a:avLst/>
          </a:prstGeom>
          <a:ln>
            <a:noFill/>
          </a:ln>
        </p:spPr>
      </p:pic>
      <p:sp>
        <p:nvSpPr>
          <p:cNvPr id="9" name="CustomShape 2"/>
          <p:cNvSpPr/>
          <p:nvPr/>
        </p:nvSpPr>
        <p:spPr>
          <a:xfrm>
            <a:off x="61920" y="95400"/>
            <a:ext cx="6935760" cy="504000"/>
          </a:xfrm>
          <a:prstGeom prst="rect">
            <a:avLst/>
          </a:prstGeom>
          <a:noFill/>
          <a:ln>
            <a:noFill/>
          </a:ln>
        </p:spPr>
        <p:style>
          <a:lnRef idx="0">
            <a:scrgbClr r="0" g="0" b="0"/>
          </a:lnRef>
          <a:fillRef idx="0">
            <a:scrgbClr r="0" g="0" b="0"/>
          </a:fillRef>
          <a:effectRef idx="0">
            <a:scrgbClr r="0" g="0" b="0"/>
          </a:effectRef>
          <a:fontRef idx="minor"/>
        </p:style>
        <p:txBody>
          <a:bodyPr lIns="77040" tIns="38520" rIns="77040" bIns="38520"/>
          <a:lstStyle/>
          <a:p>
            <a:pPr algn="ctr"/>
            <a:r>
              <a:rPr lang="en-US" sz="3200" b="1" strike="noStrike" spc="-1" dirty="0">
                <a:solidFill>
                  <a:schemeClr val="bg1"/>
                </a:solidFill>
                <a:latin typeface="Calibri Light" charset="0"/>
                <a:ea typeface="Calibri Light" charset="0"/>
                <a:cs typeface="Calibri Light" charset="0"/>
              </a:rPr>
              <a:t>XỬ LÝ N</a:t>
            </a:r>
            <a:r>
              <a:rPr lang="vi-VN" sz="3200" b="1" strike="noStrike" spc="-1" dirty="0">
                <a:solidFill>
                  <a:schemeClr val="bg1"/>
                </a:solidFill>
                <a:latin typeface="Calibri Light" charset="0"/>
                <a:ea typeface="Calibri Light" charset="0"/>
                <a:cs typeface="Calibri Light" charset="0"/>
              </a:rPr>
              <a:t>Ư</a:t>
            </a:r>
            <a:r>
              <a:rPr lang="en-US" sz="3200" b="1" strike="noStrike" spc="-1" dirty="0">
                <a:solidFill>
                  <a:schemeClr val="bg1"/>
                </a:solidFill>
                <a:latin typeface="Calibri Light" charset="0"/>
                <a:ea typeface="Calibri Light" charset="0"/>
                <a:cs typeface="Calibri Light" charset="0"/>
              </a:rPr>
              <a:t>ỚC THẢI NHÀ MÁY GIẤY</a:t>
            </a:r>
            <a:r>
              <a:rPr lang="vi-VN" sz="3200" b="1" strike="noStrike" spc="-1" dirty="0">
                <a:solidFill>
                  <a:schemeClr val="bg1"/>
                </a:solidFill>
                <a:latin typeface="Calibri Light" charset="0"/>
                <a:ea typeface="Calibri Light" charset="0"/>
                <a:cs typeface="Calibri Light" charset="0"/>
              </a:rPr>
              <a:t> </a:t>
            </a:r>
            <a:endParaRPr lang="en-US" sz="3200" b="1" strike="noStrike" spc="-1" dirty="0">
              <a:solidFill>
                <a:schemeClr val="bg1"/>
              </a:solidFill>
              <a:latin typeface="Calibri Light" charset="0"/>
              <a:ea typeface="Calibri Light" charset="0"/>
              <a:cs typeface="Calibri Light" charset="0"/>
            </a:endParaRPr>
          </a:p>
        </p:txBody>
      </p:sp>
      <p:pic>
        <p:nvPicPr>
          <p:cNvPr id="10" name="Picture 6"/>
          <p:cNvPicPr/>
          <p:nvPr/>
        </p:nvPicPr>
        <p:blipFill>
          <a:blip r:embed="rId4"/>
          <a:stretch/>
        </p:blipFill>
        <p:spPr>
          <a:xfrm>
            <a:off x="6970680" y="-6480"/>
            <a:ext cx="2173320" cy="735120"/>
          </a:xfrm>
          <a:prstGeom prst="rect">
            <a:avLst/>
          </a:prstGeom>
          <a:ln>
            <a:noFill/>
          </a:ln>
        </p:spPr>
      </p:pic>
    </p:spTree>
    <p:extLst>
      <p:ext uri="{BB962C8B-B14F-4D97-AF65-F5344CB8AC3E}">
        <p14:creationId xmlns:p14="http://schemas.microsoft.com/office/powerpoint/2010/main" val="18710555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CustomShape 2"/>
          <p:cNvSpPr/>
          <p:nvPr/>
        </p:nvSpPr>
        <p:spPr>
          <a:xfrm>
            <a:off x="539640" y="888840"/>
            <a:ext cx="7263000" cy="8715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524"/>
              </a:spcBef>
              <a:buClr>
                <a:srgbClr val="000000"/>
              </a:buClr>
              <a:buFont typeface="Wingdings" charset="2"/>
              <a:buChar char=""/>
            </a:pPr>
            <a:r>
              <a:rPr lang="en-US" sz="2000" strike="noStrike" spc="-1" dirty="0">
                <a:solidFill>
                  <a:srgbClr val="000000"/>
                </a:solidFill>
                <a:latin typeface="Calibri" charset="0"/>
                <a:ea typeface="Calibri" charset="0"/>
                <a:cs typeface="Calibri" charset="0"/>
              </a:rPr>
              <a:t>HỆ THỐNG QUAN TRẮC TỰ ĐỘNG (THEO DÕI KIỂM SOÁT CHẤT L</a:t>
            </a:r>
            <a:r>
              <a:rPr lang="vi-VN" sz="2000" strike="noStrike" spc="-1" dirty="0">
                <a:solidFill>
                  <a:srgbClr val="000000"/>
                </a:solidFill>
                <a:latin typeface="Calibri" charset="0"/>
                <a:ea typeface="Calibri" charset="0"/>
                <a:cs typeface="Calibri" charset="0"/>
              </a:rPr>
              <a:t>Ư</a:t>
            </a:r>
            <a:r>
              <a:rPr lang="en-US" sz="2000" strike="noStrike" spc="-1" dirty="0">
                <a:solidFill>
                  <a:srgbClr val="000000"/>
                </a:solidFill>
                <a:latin typeface="Calibri" charset="0"/>
                <a:ea typeface="Calibri" charset="0"/>
                <a:cs typeface="Calibri" charset="0"/>
              </a:rPr>
              <a:t>ỢNG N</a:t>
            </a:r>
            <a:r>
              <a:rPr lang="vi-VN" sz="2000" strike="noStrike" spc="-1" dirty="0">
                <a:solidFill>
                  <a:srgbClr val="000000"/>
                </a:solidFill>
                <a:latin typeface="Calibri" charset="0"/>
                <a:ea typeface="Calibri" charset="0"/>
                <a:cs typeface="Calibri" charset="0"/>
              </a:rPr>
              <a:t>Ư</a:t>
            </a:r>
            <a:r>
              <a:rPr lang="en-US" sz="2000" strike="noStrike" spc="-1" dirty="0">
                <a:solidFill>
                  <a:srgbClr val="000000"/>
                </a:solidFill>
                <a:latin typeface="Calibri" charset="0"/>
                <a:ea typeface="Calibri" charset="0"/>
                <a:cs typeface="Calibri" charset="0"/>
              </a:rPr>
              <a:t>ỚC SAU XỬ LÝ)</a:t>
            </a:r>
          </a:p>
        </p:txBody>
      </p:sp>
      <p:pic>
        <p:nvPicPr>
          <p:cNvPr id="1051" name="Picture 8"/>
          <p:cNvPicPr/>
          <p:nvPr/>
        </p:nvPicPr>
        <p:blipFill>
          <a:blip r:embed="rId2"/>
          <a:stretch/>
        </p:blipFill>
        <p:spPr>
          <a:xfrm>
            <a:off x="923760" y="1927080"/>
            <a:ext cx="7632720" cy="4378320"/>
          </a:xfrm>
          <a:prstGeom prst="rect">
            <a:avLst/>
          </a:prstGeom>
          <a:ln>
            <a:noFill/>
          </a:ln>
        </p:spPr>
      </p:pic>
      <p:sp>
        <p:nvSpPr>
          <p:cNvPr id="7" name="CustomShape 1"/>
          <p:cNvSpPr/>
          <p:nvPr/>
        </p:nvSpPr>
        <p:spPr>
          <a:xfrm>
            <a:off x="-31680" y="-15840"/>
            <a:ext cx="6985080" cy="738000"/>
          </a:xfrm>
          <a:prstGeom prst="rect">
            <a:avLst/>
          </a:prstGeom>
          <a:solidFill>
            <a:srgbClr val="336B84"/>
          </a:solidFill>
          <a:ln w="6480">
            <a:solidFill>
              <a:srgbClr val="DAEDEF"/>
            </a:solidFill>
            <a:miter/>
          </a:ln>
        </p:spPr>
        <p:style>
          <a:lnRef idx="0">
            <a:scrgbClr r="0" g="0" b="0"/>
          </a:lnRef>
          <a:fillRef idx="0">
            <a:scrgbClr r="0" g="0" b="0"/>
          </a:fillRef>
          <a:effectRef idx="0">
            <a:scrgbClr r="0" g="0" b="0"/>
          </a:effectRef>
          <a:fontRef idx="minor"/>
        </p:style>
        <p:txBody>
          <a:bodyPr/>
          <a:lstStyle/>
          <a:p>
            <a:endParaRPr lang="en-US" dirty="0">
              <a:solidFill>
                <a:schemeClr val="bg1"/>
              </a:solidFill>
            </a:endParaRPr>
          </a:p>
        </p:txBody>
      </p:sp>
      <p:pic>
        <p:nvPicPr>
          <p:cNvPr id="8" name="Picture 7" descr="E:\KHATY PHAM\DU AN\2014\14.00 CLEANTECH\LOGO CLEANTECH1.jpg"/>
          <p:cNvPicPr/>
          <p:nvPr/>
        </p:nvPicPr>
        <p:blipFill>
          <a:blip r:embed="rId3"/>
          <a:stretch/>
        </p:blipFill>
        <p:spPr>
          <a:xfrm>
            <a:off x="7893000" y="-6480"/>
            <a:ext cx="663480" cy="735120"/>
          </a:xfrm>
          <a:prstGeom prst="rect">
            <a:avLst/>
          </a:prstGeom>
          <a:ln>
            <a:noFill/>
          </a:ln>
        </p:spPr>
      </p:pic>
      <p:sp>
        <p:nvSpPr>
          <p:cNvPr id="9" name="CustomShape 2"/>
          <p:cNvSpPr/>
          <p:nvPr/>
        </p:nvSpPr>
        <p:spPr>
          <a:xfrm>
            <a:off x="61920" y="95400"/>
            <a:ext cx="6935760" cy="504000"/>
          </a:xfrm>
          <a:prstGeom prst="rect">
            <a:avLst/>
          </a:prstGeom>
          <a:noFill/>
          <a:ln>
            <a:noFill/>
          </a:ln>
        </p:spPr>
        <p:style>
          <a:lnRef idx="0">
            <a:scrgbClr r="0" g="0" b="0"/>
          </a:lnRef>
          <a:fillRef idx="0">
            <a:scrgbClr r="0" g="0" b="0"/>
          </a:fillRef>
          <a:effectRef idx="0">
            <a:scrgbClr r="0" g="0" b="0"/>
          </a:effectRef>
          <a:fontRef idx="minor"/>
        </p:style>
        <p:txBody>
          <a:bodyPr lIns="77040" tIns="38520" rIns="77040" bIns="38520"/>
          <a:lstStyle/>
          <a:p>
            <a:pPr algn="ctr"/>
            <a:r>
              <a:rPr lang="en-US" sz="3200" b="1" strike="noStrike" spc="-1" dirty="0">
                <a:solidFill>
                  <a:schemeClr val="bg1"/>
                </a:solidFill>
                <a:latin typeface="Calibri Light" charset="0"/>
                <a:ea typeface="Calibri Light" charset="0"/>
                <a:cs typeface="Calibri Light" charset="0"/>
              </a:rPr>
              <a:t>XỬ LÝ N</a:t>
            </a:r>
            <a:r>
              <a:rPr lang="vi-VN" sz="3200" b="1" strike="noStrike" spc="-1" dirty="0">
                <a:solidFill>
                  <a:schemeClr val="bg1"/>
                </a:solidFill>
                <a:latin typeface="Calibri Light" charset="0"/>
                <a:ea typeface="Calibri Light" charset="0"/>
                <a:cs typeface="Calibri Light" charset="0"/>
              </a:rPr>
              <a:t>Ư</a:t>
            </a:r>
            <a:r>
              <a:rPr lang="en-US" sz="3200" b="1" strike="noStrike" spc="-1" dirty="0">
                <a:solidFill>
                  <a:schemeClr val="bg1"/>
                </a:solidFill>
                <a:latin typeface="Calibri Light" charset="0"/>
                <a:ea typeface="Calibri Light" charset="0"/>
                <a:cs typeface="Calibri Light" charset="0"/>
              </a:rPr>
              <a:t>ỚC THẢI NHÀ MÁY GIẤY</a:t>
            </a:r>
            <a:r>
              <a:rPr lang="vi-VN" sz="3200" b="1" strike="noStrike" spc="-1" dirty="0">
                <a:solidFill>
                  <a:schemeClr val="bg1"/>
                </a:solidFill>
                <a:latin typeface="Calibri Light" charset="0"/>
                <a:ea typeface="Calibri Light" charset="0"/>
                <a:cs typeface="Calibri Light" charset="0"/>
              </a:rPr>
              <a:t> </a:t>
            </a:r>
            <a:endParaRPr lang="en-US" sz="3200" b="1" strike="noStrike" spc="-1" dirty="0">
              <a:solidFill>
                <a:schemeClr val="bg1"/>
              </a:solidFill>
              <a:latin typeface="Calibri Light" charset="0"/>
              <a:ea typeface="Calibri Light" charset="0"/>
              <a:cs typeface="Calibri Light" charset="0"/>
            </a:endParaRPr>
          </a:p>
        </p:txBody>
      </p:sp>
      <p:pic>
        <p:nvPicPr>
          <p:cNvPr id="10" name="Picture 6"/>
          <p:cNvPicPr/>
          <p:nvPr/>
        </p:nvPicPr>
        <p:blipFill>
          <a:blip r:embed="rId4"/>
          <a:stretch/>
        </p:blipFill>
        <p:spPr>
          <a:xfrm>
            <a:off x="6970680" y="-6480"/>
            <a:ext cx="2173320" cy="735120"/>
          </a:xfrm>
          <a:prstGeom prst="rect">
            <a:avLst/>
          </a:prstGeom>
          <a:ln>
            <a:noFill/>
          </a:ln>
        </p:spPr>
      </p:pic>
    </p:spTree>
    <p:extLst>
      <p:ext uri="{BB962C8B-B14F-4D97-AF65-F5344CB8AC3E}">
        <p14:creationId xmlns:p14="http://schemas.microsoft.com/office/powerpoint/2010/main" val="1227871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4364947" y="6381720"/>
            <a:ext cx="509506"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C8B86CFF-226D-4BB0-9A54-9C3D8976E0CA}" type="slidenum">
              <a:rPr lang="es-ES" sz="1400" b="0" strike="noStrike" spc="-1">
                <a:solidFill>
                  <a:srgbClr val="000000"/>
                </a:solidFill>
                <a:latin typeface="Arial"/>
              </a:rPr>
              <a:t>39</a:t>
            </a:fld>
            <a:endParaRPr lang="en-US" sz="1400" b="0" strike="noStrike" spc="-1" dirty="0">
              <a:solidFill>
                <a:srgbClr val="000000"/>
              </a:solidFill>
              <a:latin typeface="Arial"/>
            </a:endParaRPr>
          </a:p>
        </p:txBody>
      </p:sp>
      <p:sp>
        <p:nvSpPr>
          <p:cNvPr id="215" name="CustomShape 2"/>
          <p:cNvSpPr/>
          <p:nvPr/>
        </p:nvSpPr>
        <p:spPr>
          <a:xfrm>
            <a:off x="1055596" y="2365412"/>
            <a:ext cx="7342093" cy="187041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4000" b="1" strike="noStrike" spc="-1" dirty="0" smtClean="0">
                <a:latin typeface="+mj-lt"/>
              </a:rPr>
              <a:t>NHU CẦU SỬ DỤNG GIẤY THU HỒI</a:t>
            </a:r>
          </a:p>
          <a:p>
            <a:pPr algn="ctr"/>
            <a:r>
              <a:rPr lang="en-US" sz="4000" b="1" strike="noStrike" spc="-1" dirty="0" smtClean="0">
                <a:latin typeface="+mj-lt"/>
              </a:rPr>
              <a:t>TRONG SẢN XUẤT</a:t>
            </a:r>
          </a:p>
        </p:txBody>
      </p:sp>
      <p:sp>
        <p:nvSpPr>
          <p:cNvPr id="2" name="Half Frame 1"/>
          <p:cNvSpPr/>
          <p:nvPr/>
        </p:nvSpPr>
        <p:spPr>
          <a:xfrm>
            <a:off x="995084" y="194055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6908055" y="2875764"/>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8617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2916360" y="6308640"/>
            <a:ext cx="213336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CD704805-FE24-4A20-A8F8-E29A348B0A42}" type="slidenum">
              <a:rPr lang="es-ES" sz="1400" b="0" strike="noStrike" spc="-1">
                <a:solidFill>
                  <a:srgbClr val="000000"/>
                </a:solidFill>
                <a:latin typeface="Arial"/>
              </a:rPr>
              <a:t>4</a:t>
            </a:fld>
            <a:endParaRPr lang="en-US" sz="1400" b="0" strike="noStrike" spc="-1">
              <a:solidFill>
                <a:srgbClr val="000000"/>
              </a:solidFill>
              <a:latin typeface="Arial"/>
            </a:endParaRPr>
          </a:p>
        </p:txBody>
      </p:sp>
      <p:sp>
        <p:nvSpPr>
          <p:cNvPr id="2" name="Rectangle 1"/>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a:solidFill>
                  <a:schemeClr val="bg1"/>
                </a:solidFill>
                <a:latin typeface="+mj-lt"/>
              </a:rPr>
              <a:t>TIÊU CHUẨN PHÂN LOẠI GIẤY THU HỒI</a:t>
            </a:r>
          </a:p>
        </p:txBody>
      </p:sp>
      <p:sp>
        <p:nvSpPr>
          <p:cNvPr id="5" name="CustomShape 2"/>
          <p:cNvSpPr/>
          <p:nvPr/>
        </p:nvSpPr>
        <p:spPr>
          <a:xfrm>
            <a:off x="1686091" y="1790534"/>
            <a:ext cx="6121440" cy="327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90000"/>
              </a:lnSpc>
            </a:pPr>
            <a:endParaRPr lang="en-US" sz="2400" b="0" strike="noStrike" spc="-1" dirty="0" smtClean="0">
              <a:solidFill>
                <a:schemeClr val="tx1">
                  <a:lumMod val="85000"/>
                  <a:lumOff val="15000"/>
                </a:schemeClr>
              </a:solidFill>
            </a:endParaRPr>
          </a:p>
          <a:p>
            <a:pPr algn="ctr">
              <a:lnSpc>
                <a:spcPct val="90000"/>
              </a:lnSpc>
            </a:pPr>
            <a:endParaRPr lang="en-US" sz="2400" b="0" strike="noStrike" spc="-1" dirty="0">
              <a:solidFill>
                <a:schemeClr val="tx1">
                  <a:lumMod val="85000"/>
                  <a:lumOff val="15000"/>
                </a:schemeClr>
              </a:solidFill>
            </a:endParaRPr>
          </a:p>
          <a:p>
            <a:pPr algn="ctr">
              <a:lnSpc>
                <a:spcPct val="90000"/>
              </a:lnSpc>
            </a:pPr>
            <a:endParaRPr lang="en-US" sz="2400" b="0" strike="noStrike" spc="-1" dirty="0">
              <a:solidFill>
                <a:schemeClr val="tx1">
                  <a:lumMod val="85000"/>
                  <a:lumOff val="15000"/>
                </a:schemeClr>
              </a:solidFill>
            </a:endParaRPr>
          </a:p>
          <a:p>
            <a:pPr marL="914400" lvl="1" indent="-457200" algn="just">
              <a:lnSpc>
                <a:spcPct val="200000"/>
              </a:lnSpc>
              <a:buClr>
                <a:schemeClr val="tx1"/>
              </a:buClr>
              <a:buFont typeface="+mj-lt"/>
              <a:buAutoNum type="arabicPeriod"/>
            </a:pPr>
            <a:r>
              <a:rPr lang="en-US" sz="2400" strike="noStrike" spc="-1" dirty="0" err="1" smtClean="0">
                <a:solidFill>
                  <a:schemeClr val="tx1">
                    <a:lumMod val="85000"/>
                    <a:lumOff val="15000"/>
                  </a:schemeClr>
                </a:solidFill>
              </a:rPr>
              <a:t>Tiêu</a:t>
            </a:r>
            <a:r>
              <a:rPr lang="en-US" sz="2400" strike="noStrike" spc="-1" dirty="0" smtClean="0">
                <a:solidFill>
                  <a:schemeClr val="tx1">
                    <a:lumMod val="85000"/>
                    <a:lumOff val="15000"/>
                  </a:schemeClr>
                </a:solidFill>
              </a:rPr>
              <a:t> </a:t>
            </a:r>
            <a:r>
              <a:rPr lang="en-US" sz="2400" strike="noStrike" spc="-1" dirty="0" err="1" smtClean="0">
                <a:solidFill>
                  <a:schemeClr val="tx1">
                    <a:lumMod val="85000"/>
                    <a:lumOff val="15000"/>
                  </a:schemeClr>
                </a:solidFill>
              </a:rPr>
              <a:t>chuẩn</a:t>
            </a:r>
            <a:r>
              <a:rPr lang="en-US" sz="2400" strike="noStrike" spc="-1" dirty="0" smtClean="0">
                <a:solidFill>
                  <a:schemeClr val="tx1">
                    <a:lumMod val="85000"/>
                    <a:lumOff val="15000"/>
                  </a:schemeClr>
                </a:solidFill>
              </a:rPr>
              <a:t> </a:t>
            </a:r>
            <a:r>
              <a:rPr lang="en-US" sz="2400" strike="noStrike" spc="-1" dirty="0" err="1" smtClean="0">
                <a:solidFill>
                  <a:schemeClr val="tx1">
                    <a:lumMod val="85000"/>
                    <a:lumOff val="15000"/>
                  </a:schemeClr>
                </a:solidFill>
              </a:rPr>
              <a:t>của</a:t>
            </a:r>
            <a:r>
              <a:rPr lang="en-US" sz="2400" strike="noStrike" spc="-1" dirty="0" smtClean="0">
                <a:solidFill>
                  <a:schemeClr val="tx1">
                    <a:lumMod val="85000"/>
                    <a:lumOff val="15000"/>
                  </a:schemeClr>
                </a:solidFill>
              </a:rPr>
              <a:t> </a:t>
            </a:r>
            <a:r>
              <a:rPr lang="en-US" sz="2400" spc="-1" dirty="0" err="1" smtClean="0">
                <a:solidFill>
                  <a:schemeClr val="tx1">
                    <a:lumMod val="85000"/>
                    <a:lumOff val="15000"/>
                  </a:schemeClr>
                </a:solidFill>
              </a:rPr>
              <a:t>M</a:t>
            </a:r>
            <a:r>
              <a:rPr lang="en-US" sz="2400" strike="noStrike" spc="-1" dirty="0" err="1" smtClean="0">
                <a:solidFill>
                  <a:schemeClr val="tx1">
                    <a:lumMod val="85000"/>
                    <a:lumOff val="15000"/>
                  </a:schemeClr>
                </a:solidFill>
              </a:rPr>
              <a:t>ỹ</a:t>
            </a:r>
            <a:endParaRPr lang="en-US" sz="2400" strike="noStrike" spc="-1" dirty="0" smtClean="0">
              <a:solidFill>
                <a:schemeClr val="tx1">
                  <a:lumMod val="85000"/>
                  <a:lumOff val="15000"/>
                </a:schemeClr>
              </a:solidFill>
            </a:endParaRPr>
          </a:p>
          <a:p>
            <a:pPr marL="914400" lvl="1" indent="-457200" algn="just">
              <a:lnSpc>
                <a:spcPct val="200000"/>
              </a:lnSpc>
              <a:buClr>
                <a:schemeClr val="tx1"/>
              </a:buClr>
              <a:buFont typeface="+mj-lt"/>
              <a:buAutoNum type="arabicPeriod"/>
            </a:pPr>
            <a:r>
              <a:rPr lang="en-US" sz="2400" spc="-1" dirty="0" err="1" smtClean="0">
                <a:solidFill>
                  <a:schemeClr val="tx1">
                    <a:lumMod val="85000"/>
                    <a:lumOff val="15000"/>
                  </a:schemeClr>
                </a:solidFill>
              </a:rPr>
              <a:t>T</a:t>
            </a:r>
            <a:r>
              <a:rPr lang="en-US" sz="2400" strike="noStrike" spc="-1" dirty="0" err="1" smtClean="0">
                <a:solidFill>
                  <a:schemeClr val="tx1">
                    <a:lumMod val="85000"/>
                    <a:lumOff val="15000"/>
                  </a:schemeClr>
                </a:solidFill>
              </a:rPr>
              <a:t>iêu</a:t>
            </a:r>
            <a:r>
              <a:rPr lang="en-US" sz="2400" strike="noStrike" spc="-1" dirty="0" smtClean="0">
                <a:solidFill>
                  <a:schemeClr val="tx1">
                    <a:lumMod val="85000"/>
                    <a:lumOff val="15000"/>
                  </a:schemeClr>
                </a:solidFill>
              </a:rPr>
              <a:t> </a:t>
            </a:r>
            <a:r>
              <a:rPr lang="en-US" sz="2400" strike="noStrike" spc="-1" dirty="0" err="1" smtClean="0">
                <a:solidFill>
                  <a:schemeClr val="tx1">
                    <a:lumMod val="85000"/>
                    <a:lumOff val="15000"/>
                  </a:schemeClr>
                </a:solidFill>
              </a:rPr>
              <a:t>chuẩn</a:t>
            </a:r>
            <a:r>
              <a:rPr lang="en-US" sz="2400" strike="noStrike" spc="-1" dirty="0" smtClean="0">
                <a:solidFill>
                  <a:schemeClr val="tx1">
                    <a:lumMod val="85000"/>
                    <a:lumOff val="15000"/>
                  </a:schemeClr>
                </a:solidFill>
              </a:rPr>
              <a:t> </a:t>
            </a:r>
            <a:r>
              <a:rPr lang="en-US" sz="2400" strike="noStrike" spc="-1" dirty="0" err="1" smtClean="0">
                <a:solidFill>
                  <a:schemeClr val="tx1">
                    <a:lumMod val="85000"/>
                    <a:lumOff val="15000"/>
                  </a:schemeClr>
                </a:solidFill>
              </a:rPr>
              <a:t>của</a:t>
            </a:r>
            <a:r>
              <a:rPr lang="en-US" sz="2400" strike="noStrike" spc="-1" dirty="0" smtClean="0">
                <a:solidFill>
                  <a:schemeClr val="tx1">
                    <a:lumMod val="85000"/>
                    <a:lumOff val="15000"/>
                  </a:schemeClr>
                </a:solidFill>
              </a:rPr>
              <a:t> </a:t>
            </a:r>
            <a:r>
              <a:rPr lang="en-US" sz="2400" spc="-1" dirty="0" err="1" smtClean="0">
                <a:solidFill>
                  <a:schemeClr val="tx1">
                    <a:lumMod val="85000"/>
                    <a:lumOff val="15000"/>
                  </a:schemeClr>
                </a:solidFill>
              </a:rPr>
              <a:t>N</a:t>
            </a:r>
            <a:r>
              <a:rPr lang="en-US" sz="2400" strike="noStrike" spc="-1" dirty="0" err="1" smtClean="0">
                <a:solidFill>
                  <a:schemeClr val="tx1">
                    <a:lumMod val="85000"/>
                    <a:lumOff val="15000"/>
                  </a:schemeClr>
                </a:solidFill>
              </a:rPr>
              <a:t>hật</a:t>
            </a:r>
            <a:r>
              <a:rPr lang="en-US" sz="2400" strike="noStrike" spc="-1" dirty="0" smtClean="0">
                <a:solidFill>
                  <a:schemeClr val="tx1">
                    <a:lumMod val="85000"/>
                    <a:lumOff val="15000"/>
                  </a:schemeClr>
                </a:solidFill>
              </a:rPr>
              <a:t> </a:t>
            </a:r>
            <a:r>
              <a:rPr lang="en-US" sz="2400" spc="-1" dirty="0" err="1" smtClean="0">
                <a:solidFill>
                  <a:schemeClr val="tx1">
                    <a:lumMod val="85000"/>
                    <a:lumOff val="15000"/>
                  </a:schemeClr>
                </a:solidFill>
              </a:rPr>
              <a:t>B</a:t>
            </a:r>
            <a:r>
              <a:rPr lang="en-US" sz="2400" strike="noStrike" spc="-1" dirty="0" err="1" smtClean="0">
                <a:solidFill>
                  <a:schemeClr val="tx1">
                    <a:lumMod val="85000"/>
                    <a:lumOff val="15000"/>
                  </a:schemeClr>
                </a:solidFill>
              </a:rPr>
              <a:t>ản</a:t>
            </a:r>
            <a:endParaRPr lang="en-US" sz="2400" strike="noStrike" spc="-1" dirty="0" smtClean="0">
              <a:solidFill>
                <a:schemeClr val="tx1">
                  <a:lumMod val="85000"/>
                  <a:lumOff val="15000"/>
                </a:schemeClr>
              </a:solidFill>
            </a:endParaRPr>
          </a:p>
          <a:p>
            <a:pPr marL="914400" lvl="1" indent="-457200" algn="just">
              <a:lnSpc>
                <a:spcPct val="200000"/>
              </a:lnSpc>
              <a:buClr>
                <a:schemeClr val="tx1"/>
              </a:buClr>
              <a:buFont typeface="+mj-lt"/>
              <a:buAutoNum type="arabicPeriod"/>
            </a:pPr>
            <a:r>
              <a:rPr lang="en-US" sz="2400" spc="-1" dirty="0" err="1">
                <a:solidFill>
                  <a:schemeClr val="tx1">
                    <a:lumMod val="85000"/>
                    <a:lumOff val="15000"/>
                  </a:schemeClr>
                </a:solidFill>
              </a:rPr>
              <a:t>T</a:t>
            </a:r>
            <a:r>
              <a:rPr lang="en-US" sz="2400" strike="noStrike" spc="-1" dirty="0" err="1" smtClean="0">
                <a:solidFill>
                  <a:schemeClr val="tx1">
                    <a:lumMod val="85000"/>
                    <a:lumOff val="15000"/>
                  </a:schemeClr>
                </a:solidFill>
              </a:rPr>
              <a:t>iêu</a:t>
            </a:r>
            <a:r>
              <a:rPr lang="en-US" sz="2400" strike="noStrike" spc="-1" dirty="0" smtClean="0">
                <a:solidFill>
                  <a:schemeClr val="tx1">
                    <a:lumMod val="85000"/>
                    <a:lumOff val="15000"/>
                  </a:schemeClr>
                </a:solidFill>
              </a:rPr>
              <a:t> </a:t>
            </a:r>
            <a:r>
              <a:rPr lang="en-US" sz="2400" strike="noStrike" spc="-1" dirty="0" err="1" smtClean="0">
                <a:solidFill>
                  <a:schemeClr val="tx1">
                    <a:lumMod val="85000"/>
                    <a:lumOff val="15000"/>
                  </a:schemeClr>
                </a:solidFill>
              </a:rPr>
              <a:t>chuẩn</a:t>
            </a:r>
            <a:r>
              <a:rPr lang="en-US" sz="2400" strike="noStrike" spc="-1" dirty="0" smtClean="0">
                <a:solidFill>
                  <a:schemeClr val="tx1">
                    <a:lumMod val="85000"/>
                    <a:lumOff val="15000"/>
                  </a:schemeClr>
                </a:solidFill>
              </a:rPr>
              <a:t> </a:t>
            </a:r>
            <a:r>
              <a:rPr lang="en-US" sz="2400" strike="noStrike" spc="-1" dirty="0" err="1" smtClean="0">
                <a:solidFill>
                  <a:schemeClr val="tx1">
                    <a:lumMod val="85000"/>
                    <a:lumOff val="15000"/>
                  </a:schemeClr>
                </a:solidFill>
              </a:rPr>
              <a:t>của</a:t>
            </a:r>
            <a:r>
              <a:rPr lang="en-US" sz="2400" strike="noStrike" spc="-1" dirty="0" smtClean="0">
                <a:solidFill>
                  <a:schemeClr val="tx1">
                    <a:lumMod val="85000"/>
                    <a:lumOff val="15000"/>
                  </a:schemeClr>
                </a:solidFill>
              </a:rPr>
              <a:t> </a:t>
            </a:r>
            <a:r>
              <a:rPr lang="en-US" sz="2400" spc="-1" dirty="0" err="1">
                <a:solidFill>
                  <a:schemeClr val="tx1">
                    <a:lumMod val="85000"/>
                    <a:lumOff val="15000"/>
                  </a:schemeClr>
                </a:solidFill>
              </a:rPr>
              <a:t>C</a:t>
            </a:r>
            <a:r>
              <a:rPr lang="en-US" sz="2400" strike="noStrike" spc="-1" dirty="0" err="1" smtClean="0">
                <a:solidFill>
                  <a:schemeClr val="tx1">
                    <a:lumMod val="85000"/>
                    <a:lumOff val="15000"/>
                  </a:schemeClr>
                </a:solidFill>
              </a:rPr>
              <a:t>hâu</a:t>
            </a:r>
            <a:r>
              <a:rPr lang="en-US" sz="2400" strike="noStrike" spc="-1" dirty="0" smtClean="0">
                <a:solidFill>
                  <a:schemeClr val="tx1">
                    <a:lumMod val="85000"/>
                    <a:lumOff val="15000"/>
                  </a:schemeClr>
                </a:solidFill>
              </a:rPr>
              <a:t> </a:t>
            </a:r>
            <a:r>
              <a:rPr lang="en-US" sz="2400" spc="-1" dirty="0" err="1" smtClean="0">
                <a:solidFill>
                  <a:schemeClr val="tx1">
                    <a:lumMod val="85000"/>
                    <a:lumOff val="15000"/>
                  </a:schemeClr>
                </a:solidFill>
              </a:rPr>
              <a:t>Â</a:t>
            </a:r>
            <a:r>
              <a:rPr lang="en-US" sz="2400" strike="noStrike" spc="-1" dirty="0" err="1" smtClean="0">
                <a:solidFill>
                  <a:schemeClr val="tx1">
                    <a:lumMod val="85000"/>
                    <a:lumOff val="15000"/>
                  </a:schemeClr>
                </a:solidFill>
              </a:rPr>
              <a:t>u</a:t>
            </a:r>
            <a:endParaRPr lang="en-US" sz="2400" strike="noStrike" spc="-1" dirty="0">
              <a:solidFill>
                <a:schemeClr val="tx1">
                  <a:lumMod val="85000"/>
                  <a:lumOff val="15000"/>
                </a:schemeClr>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9530" b="5902"/>
          <a:stretch/>
        </p:blipFill>
        <p:spPr>
          <a:xfrm>
            <a:off x="6010836" y="3065749"/>
            <a:ext cx="712696" cy="3901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836" y="3814481"/>
            <a:ext cx="712696" cy="475131"/>
          </a:xfrm>
          <a:prstGeom prst="rect">
            <a:avLst/>
          </a:prstGeom>
          <a:ln>
            <a:solidFill>
              <a:schemeClr val="bg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836" y="4453738"/>
            <a:ext cx="712696" cy="476318"/>
          </a:xfrm>
          <a:prstGeom prst="rect">
            <a:avLst/>
          </a:prstGeom>
        </p:spPr>
      </p:pic>
    </p:spTree>
    <p:extLst>
      <p:ext uri="{BB962C8B-B14F-4D97-AF65-F5344CB8AC3E}">
        <p14:creationId xmlns:p14="http://schemas.microsoft.com/office/powerpoint/2010/main" val="547243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p:blipFill>
        <p:spPr>
          <a:xfrm>
            <a:off x="1714500" y="1785528"/>
            <a:ext cx="5829300" cy="3968532"/>
          </a:xfrm>
          <a:prstGeom prst="rect">
            <a:avLst/>
          </a:prstGeom>
          <a:ln>
            <a:noFill/>
          </a:ln>
        </p:spPr>
      </p:pic>
      <p:sp>
        <p:nvSpPr>
          <p:cNvPr id="4" name="CustomShape 1"/>
          <p:cNvSpPr/>
          <p:nvPr/>
        </p:nvSpPr>
        <p:spPr>
          <a:xfrm>
            <a:off x="265087" y="1124288"/>
            <a:ext cx="8353440" cy="4699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endParaRPr lang="en-US" sz="2000" strike="noStrike" spc="-1" dirty="0">
              <a:latin typeface="+mj-lt"/>
            </a:endParaRPr>
          </a:p>
        </p:txBody>
      </p:sp>
      <p:sp>
        <p:nvSpPr>
          <p:cNvPr id="5" name="CustomShape 3"/>
          <p:cNvSpPr/>
          <p:nvPr/>
        </p:nvSpPr>
        <p:spPr>
          <a:xfrm>
            <a:off x="1083365" y="5945400"/>
            <a:ext cx="7412935" cy="48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smtClean="0">
                <a:latin typeface="Calibri" charset="0"/>
                <a:ea typeface="Calibri" charset="0"/>
                <a:cs typeface="Calibri" charset="0"/>
                <a:sym typeface="Wingdings"/>
              </a:rPr>
              <a:t> </a:t>
            </a:r>
            <a:r>
              <a:rPr lang="en-US" sz="1600" b="0" strike="noStrike" spc="-1" smtClean="0">
                <a:latin typeface="Calibri" charset="0"/>
                <a:ea typeface="Calibri" charset="0"/>
                <a:cs typeface="Calibri" charset="0"/>
              </a:rPr>
              <a:t>Thu </a:t>
            </a:r>
            <a:r>
              <a:rPr lang="en-US" sz="1600" b="0" strike="noStrike" spc="-1" dirty="0" err="1">
                <a:latin typeface="Calibri" charset="0"/>
                <a:ea typeface="Calibri" charset="0"/>
                <a:cs typeface="Calibri" charset="0"/>
              </a:rPr>
              <a:t>gom</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giấy</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trong</a:t>
            </a:r>
            <a:r>
              <a:rPr lang="en-US" sz="1600" b="0" strike="noStrike" spc="-1" dirty="0">
                <a:latin typeface="Calibri" charset="0"/>
                <a:ea typeface="Calibri" charset="0"/>
                <a:cs typeface="Calibri" charset="0"/>
              </a:rPr>
              <a:t> n</a:t>
            </a:r>
            <a:r>
              <a:rPr lang="vi-VN" sz="1600" b="0" strike="noStrike" spc="-1" dirty="0">
                <a:latin typeface="Calibri" charset="0"/>
                <a:ea typeface="Calibri" charset="0"/>
                <a:cs typeface="Calibri" charset="0"/>
              </a:rPr>
              <a:t>ư</a:t>
            </a:r>
            <a:r>
              <a:rPr lang="en-US" sz="1600" b="0" strike="noStrike" spc="-1" dirty="0" err="1">
                <a:latin typeface="Calibri" charset="0"/>
                <a:ea typeface="Calibri" charset="0"/>
                <a:cs typeface="Calibri" charset="0"/>
              </a:rPr>
              <a:t>ớc</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phát</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triển</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nh</a:t>
            </a:r>
            <a:r>
              <a:rPr lang="vi-VN" sz="1600" b="0" strike="noStrike" spc="-1" dirty="0">
                <a:latin typeface="Calibri" charset="0"/>
                <a:ea typeface="Calibri" charset="0"/>
                <a:cs typeface="Calibri" charset="0"/>
              </a:rPr>
              <a:t>ư</a:t>
            </a:r>
            <a:r>
              <a:rPr lang="en-US" sz="1600" b="0" strike="noStrike" spc="-1" dirty="0">
                <a:latin typeface="Calibri" charset="0"/>
                <a:ea typeface="Calibri" charset="0"/>
                <a:cs typeface="Calibri" charset="0"/>
              </a:rPr>
              <a:t>ng </a:t>
            </a:r>
            <a:r>
              <a:rPr lang="en-US" sz="1600" b="0" strike="noStrike" spc="-1" dirty="0" err="1">
                <a:latin typeface="Calibri" charset="0"/>
                <a:ea typeface="Calibri" charset="0"/>
                <a:cs typeface="Calibri" charset="0"/>
              </a:rPr>
              <a:t>không</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theo</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kịp</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nhu</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cầu</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nguyên</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liệu</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sản</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xuất</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dẫn</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đến</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xu</a:t>
            </a:r>
            <a:r>
              <a:rPr lang="en-US" sz="1600" b="0" strike="noStrike" spc="-1" dirty="0">
                <a:latin typeface="Calibri" charset="0"/>
                <a:ea typeface="Calibri" charset="0"/>
                <a:cs typeface="Calibri" charset="0"/>
              </a:rPr>
              <a:t> h</a:t>
            </a:r>
            <a:r>
              <a:rPr lang="vi-VN" sz="1600" b="0" strike="noStrike" spc="-1" dirty="0">
                <a:latin typeface="Calibri" charset="0"/>
                <a:ea typeface="Calibri" charset="0"/>
                <a:cs typeface="Calibri" charset="0"/>
              </a:rPr>
              <a:t>ư</a:t>
            </a:r>
            <a:r>
              <a:rPr lang="en-US" sz="1600" b="0" strike="noStrike" spc="-1" dirty="0" err="1">
                <a:latin typeface="Calibri" charset="0"/>
                <a:ea typeface="Calibri" charset="0"/>
                <a:cs typeface="Calibri" charset="0"/>
              </a:rPr>
              <a:t>ớng</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nhập</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khẩu</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tăng</a:t>
            </a:r>
            <a:r>
              <a:rPr lang="en-US" sz="1600" b="0" strike="noStrike" spc="-1" dirty="0">
                <a:latin typeface="Calibri" charset="0"/>
                <a:ea typeface="Calibri" charset="0"/>
                <a:cs typeface="Calibri" charset="0"/>
              </a:rPr>
              <a:t> </a:t>
            </a:r>
            <a:r>
              <a:rPr lang="en-US" sz="1600" b="0" strike="noStrike" spc="-1" dirty="0" err="1">
                <a:latin typeface="Calibri" charset="0"/>
                <a:ea typeface="Calibri" charset="0"/>
                <a:cs typeface="Calibri" charset="0"/>
              </a:rPr>
              <a:t>mạnh</a:t>
            </a:r>
            <a:endParaRPr lang="en-US" sz="1600" b="0" strike="noStrike" spc="-1" dirty="0">
              <a:latin typeface="Calibri" charset="0"/>
              <a:ea typeface="Calibri" charset="0"/>
              <a:cs typeface="Calibri" charset="0"/>
            </a:endParaRPr>
          </a:p>
        </p:txBody>
      </p:sp>
      <p:sp>
        <p:nvSpPr>
          <p:cNvPr id="6" name="CustomShape 4"/>
          <p:cNvSpPr/>
          <p:nvPr/>
        </p:nvSpPr>
        <p:spPr>
          <a:xfrm>
            <a:off x="6686380" y="5477580"/>
            <a:ext cx="2062440" cy="276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200" b="0" strike="noStrike" spc="-1">
                <a:solidFill>
                  <a:srgbClr val="000000"/>
                </a:solidFill>
                <a:latin typeface="Arial"/>
              </a:rPr>
              <a:t>Nguồn: RISI, VPPA</a:t>
            </a:r>
          </a:p>
        </p:txBody>
      </p:sp>
      <p:sp>
        <p:nvSpPr>
          <p:cNvPr id="7" name="TextBox 6"/>
          <p:cNvSpPr txBox="1"/>
          <p:nvPr/>
        </p:nvSpPr>
        <p:spPr>
          <a:xfrm>
            <a:off x="898634" y="-425669"/>
            <a:ext cx="184731" cy="369332"/>
          </a:xfrm>
          <a:prstGeom prst="rect">
            <a:avLst/>
          </a:prstGeom>
          <a:noFill/>
        </p:spPr>
        <p:txBody>
          <a:bodyPr wrap="none" rtlCol="0">
            <a:spAutoFit/>
          </a:bodyPr>
          <a:lstStyle/>
          <a:p>
            <a:endParaRPr lang="en-US" dirty="0"/>
          </a:p>
        </p:txBody>
      </p:sp>
      <p:sp>
        <p:nvSpPr>
          <p:cNvPr id="8" name="Rectangle 7"/>
          <p:cNvSpPr/>
          <p:nvPr/>
        </p:nvSpPr>
        <p:spPr>
          <a:xfrm>
            <a:off x="669833" y="287144"/>
            <a:ext cx="7948694" cy="757130"/>
          </a:xfrm>
          <a:prstGeom prst="rect">
            <a:avLst/>
          </a:prstGeom>
          <a:solidFill>
            <a:srgbClr val="336B84"/>
          </a:solidFill>
        </p:spPr>
        <p:txBody>
          <a:bodyPr wrap="square">
            <a:spAutoFit/>
          </a:bodyPr>
          <a:lstStyle/>
          <a:p>
            <a:pPr algn="ctr">
              <a:lnSpc>
                <a:spcPct val="90000"/>
              </a:lnSpc>
            </a:pPr>
            <a:r>
              <a:rPr lang="en-US" sz="2400" b="1" spc="-1" dirty="0" smtClean="0">
                <a:solidFill>
                  <a:schemeClr val="bg1"/>
                </a:solidFill>
                <a:latin typeface="+mj-lt"/>
              </a:rPr>
              <a:t>NHU CẦU NGUYÊN LIỆU GIẤY TÁI CHẾ THỊ TRƯỜNG VIỆT NAM (NGÀN TẤN)</a:t>
            </a:r>
            <a:endParaRPr lang="en-US" sz="2400" b="1" spc="-1" dirty="0">
              <a:solidFill>
                <a:schemeClr val="bg1"/>
              </a:solidFill>
              <a:latin typeface="+mj-lt"/>
            </a:endParaRPr>
          </a:p>
        </p:txBody>
      </p:sp>
    </p:spTree>
    <p:extLst>
      <p:ext uri="{BB962C8B-B14F-4D97-AF65-F5344CB8AC3E}">
        <p14:creationId xmlns:p14="http://schemas.microsoft.com/office/powerpoint/2010/main" val="1176489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TextShape 1"/>
          <p:cNvSpPr txBox="1"/>
          <p:nvPr/>
        </p:nvSpPr>
        <p:spPr>
          <a:xfrm>
            <a:off x="581760" y="1079160"/>
            <a:ext cx="8229600" cy="509300"/>
          </a:xfrm>
          <a:prstGeom prst="rect">
            <a:avLst/>
          </a:prstGeom>
          <a:noFill/>
          <a:ln>
            <a:noFill/>
          </a:ln>
        </p:spPr>
        <p:txBody>
          <a:bodyPr anchor="ctr"/>
          <a:lstStyle/>
          <a:p>
            <a:pPr algn="ctr"/>
            <a:endParaRPr lang="en-US" sz="2000" strike="noStrike" spc="-1" dirty="0">
              <a:latin typeface="+mj-lt"/>
            </a:endParaRPr>
          </a:p>
        </p:txBody>
      </p:sp>
      <p:graphicFrame>
        <p:nvGraphicFramePr>
          <p:cNvPr id="1062" name="Table 2"/>
          <p:cNvGraphicFramePr/>
          <p:nvPr>
            <p:extLst>
              <p:ext uri="{D42A27DB-BD31-4B8C-83A1-F6EECF244321}">
                <p14:modId xmlns:p14="http://schemas.microsoft.com/office/powerpoint/2010/main" val="1318374491"/>
              </p:ext>
            </p:extLst>
          </p:nvPr>
        </p:nvGraphicFramePr>
        <p:xfrm>
          <a:off x="332640" y="1705680"/>
          <a:ext cx="8478720" cy="4646160"/>
        </p:xfrm>
        <a:graphic>
          <a:graphicData uri="http://schemas.openxmlformats.org/drawingml/2006/table">
            <a:tbl>
              <a:tblPr/>
              <a:tblGrid>
                <a:gridCol w="1847880"/>
                <a:gridCol w="795240"/>
                <a:gridCol w="795240"/>
                <a:gridCol w="793800"/>
                <a:gridCol w="795600"/>
                <a:gridCol w="795240"/>
                <a:gridCol w="795240"/>
                <a:gridCol w="870120"/>
                <a:gridCol w="990360"/>
              </a:tblGrid>
              <a:tr h="444240">
                <a:tc>
                  <a:txBody>
                    <a:bodyPr/>
                    <a:lstStyle/>
                    <a:p>
                      <a:endParaRPr lang="en-US" sz="1600" dirty="0">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2018</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2019</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2020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2021</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2022</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2023</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2024</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c>
                  <a:txBody>
                    <a:bodyPr/>
                    <a:lstStyle/>
                    <a:p>
                      <a:r>
                        <a:rPr lang="en-US" sz="1600" b="1" strike="noStrike" spc="-1">
                          <a:solidFill>
                            <a:srgbClr val="FFFFFF"/>
                          </a:solidFill>
                          <a:latin typeface="+mn-lt"/>
                        </a:rPr>
                        <a:t>2025</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18720">
                      <a:solidFill>
                        <a:srgbClr val="FFFFFF"/>
                      </a:solidFill>
                    </a:lnB>
                    <a:solidFill>
                      <a:srgbClr val="BBE0E3"/>
                    </a:solidFill>
                  </a:tcPr>
                </a:tc>
              </a:tr>
              <a:tr h="640440">
                <a:tc>
                  <a:txBody>
                    <a:bodyPr/>
                    <a:lstStyle/>
                    <a:p>
                      <a:r>
                        <a:rPr lang="en-US" sz="1600" b="1" strike="noStrike" spc="-1">
                          <a:solidFill>
                            <a:srgbClr val="000000"/>
                          </a:solidFill>
                          <a:latin typeface="+mn-lt"/>
                        </a:rPr>
                        <a:t>Nhu cầu giấy Bao bì (GBB)</a:t>
                      </a:r>
                      <a:endParaRPr lang="en-US" sz="1600" b="0" strike="noStrike" spc="-1">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dirty="0">
                          <a:solidFill>
                            <a:srgbClr val="000000"/>
                          </a:solidFill>
                          <a:latin typeface="+mn-lt"/>
                        </a:rPr>
                        <a:t>3.595</a:t>
                      </a:r>
                      <a:endParaRPr lang="en-US" sz="1600" b="0" strike="noStrike" spc="-1" dirty="0">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dirty="0">
                          <a:solidFill>
                            <a:srgbClr val="000000"/>
                          </a:solidFill>
                          <a:latin typeface="+mn-lt"/>
                        </a:rPr>
                        <a:t>4.134</a:t>
                      </a:r>
                      <a:endParaRPr lang="en-US" sz="1600" b="0" strike="noStrike" spc="-1" dirty="0">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4.754</a:t>
                      </a:r>
                      <a:endParaRPr lang="en-US" sz="1600" b="0" strike="noStrike" spc="-1">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5.468</a:t>
                      </a:r>
                      <a:endParaRPr lang="en-US" sz="1600" b="0" strike="noStrike" spc="-1">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6.288</a:t>
                      </a:r>
                      <a:endParaRPr lang="en-US" sz="1600" b="0" strike="noStrike" spc="-1">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7.230</a:t>
                      </a:r>
                      <a:endParaRPr lang="en-US" sz="1600" b="0" strike="noStrike" spc="-1">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8.315</a:t>
                      </a:r>
                      <a:endParaRPr lang="en-US" sz="1600" b="0" strike="noStrike" spc="-1">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9.560</a:t>
                      </a:r>
                      <a:endParaRPr lang="en-US" sz="1600" b="0" strike="noStrike" spc="-1">
                        <a:solidFill>
                          <a:srgbClr val="000000"/>
                        </a:solidFill>
                        <a:latin typeface="+mn-lt"/>
                      </a:endParaRPr>
                    </a:p>
                  </a:txBody>
                  <a:tcPr>
                    <a:lnL w="5760">
                      <a:solidFill>
                        <a:srgbClr val="FFFFFF"/>
                      </a:solidFill>
                    </a:lnL>
                    <a:lnR w="5760">
                      <a:solidFill>
                        <a:srgbClr val="FFFFFF"/>
                      </a:solidFill>
                    </a:lnR>
                    <a:lnT w="18720">
                      <a:solidFill>
                        <a:srgbClr val="FFFFFF"/>
                      </a:solidFill>
                    </a:lnT>
                    <a:lnB w="5760">
                      <a:solidFill>
                        <a:srgbClr val="FFFFFF"/>
                      </a:solidFill>
                    </a:lnB>
                    <a:solidFill>
                      <a:srgbClr val="E7F3F4"/>
                    </a:solidFill>
                  </a:tcPr>
                </a:tc>
              </a:tr>
              <a:tr h="606240">
                <a:tc>
                  <a:txBody>
                    <a:bodyPr/>
                    <a:lstStyle/>
                    <a:p>
                      <a:r>
                        <a:rPr lang="en-US" sz="1600" b="0" i="1" strike="noStrike" spc="-1">
                          <a:solidFill>
                            <a:srgbClr val="000000"/>
                          </a:solidFill>
                          <a:latin typeface="+mn-lt"/>
                        </a:rPr>
                        <a:t>Nhập khẩu GBB</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1.390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dirty="0">
                          <a:solidFill>
                            <a:srgbClr val="000000"/>
                          </a:solidFill>
                          <a:latin typeface="+mn-lt"/>
                        </a:rPr>
                        <a:t>1.250</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1.100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950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800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700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600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500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r>
              <a:tr h="517680">
                <a:tc>
                  <a:txBody>
                    <a:bodyPr/>
                    <a:lstStyle/>
                    <a:p>
                      <a:r>
                        <a:rPr lang="en-US" sz="1600" b="0" i="1" strike="noStrike" spc="-1">
                          <a:solidFill>
                            <a:srgbClr val="000000"/>
                          </a:solidFill>
                          <a:latin typeface="+mn-lt"/>
                        </a:rPr>
                        <a:t>Xuất khẩu GBB</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750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750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dirty="0">
                          <a:solidFill>
                            <a:srgbClr val="000000"/>
                          </a:solidFill>
                          <a:latin typeface="+mn-lt"/>
                        </a:rPr>
                        <a:t>800</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1.000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1.200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1.400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1.500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1.500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r>
              <a:tr h="515880">
                <a:tc>
                  <a:txBody>
                    <a:bodyPr/>
                    <a:lstStyle/>
                    <a:p>
                      <a:r>
                        <a:rPr lang="en-US" sz="1600" b="1" strike="noStrike" spc="-1">
                          <a:solidFill>
                            <a:srgbClr val="000000"/>
                          </a:solidFill>
                          <a:latin typeface="+mn-lt"/>
                        </a:rPr>
                        <a:t>Sản xuất GBB</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a:solidFill>
                            <a:srgbClr val="000000"/>
                          </a:solidFill>
                          <a:latin typeface="+mn-lt"/>
                        </a:rPr>
                        <a:t>2.955</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a:solidFill>
                            <a:srgbClr val="000000"/>
                          </a:solidFill>
                          <a:latin typeface="+mn-lt"/>
                        </a:rPr>
                        <a:t>3.634</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a:solidFill>
                            <a:srgbClr val="000000"/>
                          </a:solidFill>
                          <a:latin typeface="+mn-lt"/>
                        </a:rPr>
                        <a:t>4.454</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dirty="0">
                          <a:solidFill>
                            <a:srgbClr val="000000"/>
                          </a:solidFill>
                          <a:latin typeface="+mn-lt"/>
                        </a:rPr>
                        <a:t>5.518</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a:solidFill>
                            <a:srgbClr val="000000"/>
                          </a:solidFill>
                          <a:latin typeface="+mn-lt"/>
                        </a:rPr>
                        <a:t>6.688</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a:solidFill>
                            <a:srgbClr val="000000"/>
                          </a:solidFill>
                          <a:latin typeface="+mn-lt"/>
                        </a:rPr>
                        <a:t>7.930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a:solidFill>
                            <a:srgbClr val="000000"/>
                          </a:solidFill>
                          <a:latin typeface="+mn-lt"/>
                        </a:rPr>
                        <a:t>9.215</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1" strike="noStrike" spc="-1">
                          <a:solidFill>
                            <a:srgbClr val="000000"/>
                          </a:solidFill>
                          <a:latin typeface="+mn-lt"/>
                        </a:rPr>
                        <a:t>10.560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r>
              <a:tr h="640440">
                <a:tc>
                  <a:txBody>
                    <a:bodyPr/>
                    <a:lstStyle/>
                    <a:p>
                      <a:r>
                        <a:rPr lang="en-US" sz="1600" b="0" i="1" strike="noStrike" spc="-1">
                          <a:solidFill>
                            <a:srgbClr val="000000"/>
                          </a:solidFill>
                          <a:latin typeface="+mn-lt"/>
                        </a:rPr>
                        <a:t>Nhu cầu nguyên liệu GBB</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3.690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4.543</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5.568</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6.898</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dirty="0">
                          <a:solidFill>
                            <a:srgbClr val="000000"/>
                          </a:solidFill>
                          <a:latin typeface="+mn-lt"/>
                        </a:rPr>
                        <a:t>8.360</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9.913</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11.519</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0" i="1" strike="noStrike" spc="-1">
                          <a:solidFill>
                            <a:srgbClr val="000000"/>
                          </a:solidFill>
                          <a:latin typeface="+mn-lt"/>
                        </a:rPr>
                        <a:t>13.200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r>
              <a:tr h="640800">
                <a:tc>
                  <a:txBody>
                    <a:bodyPr/>
                    <a:lstStyle/>
                    <a:p>
                      <a:r>
                        <a:rPr lang="en-US" sz="1600" b="0" i="1" strike="noStrike" spc="-1">
                          <a:solidFill>
                            <a:srgbClr val="000000"/>
                          </a:solidFill>
                          <a:latin typeface="+mn-lt"/>
                        </a:rPr>
                        <a:t>Thu gom trong n</a:t>
                      </a:r>
                      <a:r>
                        <a:rPr lang="vi-VN" sz="1600" b="0" i="1" strike="noStrike" spc="-1">
                          <a:solidFill>
                            <a:srgbClr val="000000"/>
                          </a:solidFill>
                          <a:latin typeface="+mn-lt"/>
                        </a:rPr>
                        <a:t>ư</a:t>
                      </a:r>
                      <a:r>
                        <a:rPr lang="en-US" sz="1600" b="0" i="1" strike="noStrike" spc="-1">
                          <a:solidFill>
                            <a:srgbClr val="000000"/>
                          </a:solidFill>
                          <a:latin typeface="+mn-lt"/>
                        </a:rPr>
                        <a:t>ớc</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1.500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1.700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1.995</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2.350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2.750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dirty="0">
                          <a:solidFill>
                            <a:srgbClr val="000000"/>
                          </a:solidFill>
                          <a:latin typeface="+mn-lt"/>
                        </a:rPr>
                        <a:t>3.180</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dirty="0">
                          <a:solidFill>
                            <a:srgbClr val="000000"/>
                          </a:solidFill>
                          <a:latin typeface="+mn-lt"/>
                        </a:rPr>
                        <a:t>3.660</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c>
                  <a:txBody>
                    <a:bodyPr/>
                    <a:lstStyle/>
                    <a:p>
                      <a:pPr algn="r"/>
                      <a:r>
                        <a:rPr lang="en-US" sz="1600" b="0" i="1" strike="noStrike" spc="-1">
                          <a:solidFill>
                            <a:srgbClr val="000000"/>
                          </a:solidFill>
                          <a:latin typeface="+mn-lt"/>
                        </a:rPr>
                        <a:t>4.300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F3F9FA"/>
                    </a:solidFill>
                  </a:tcPr>
                </a:tc>
              </a:tr>
              <a:tr h="640440">
                <a:tc>
                  <a:txBody>
                    <a:bodyPr/>
                    <a:lstStyle/>
                    <a:p>
                      <a:r>
                        <a:rPr lang="en-US" sz="1600" b="1" strike="noStrike" spc="-1">
                          <a:solidFill>
                            <a:srgbClr val="000000"/>
                          </a:solidFill>
                          <a:latin typeface="+mn-lt"/>
                        </a:rPr>
                        <a:t>Nhập khẩu (giấy phế liệu)</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2.190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2.843</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3.573</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4.548</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5.610</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a:solidFill>
                            <a:srgbClr val="000000"/>
                          </a:solidFill>
                          <a:latin typeface="+mn-lt"/>
                        </a:rPr>
                        <a:t>6.733</a:t>
                      </a:r>
                      <a:endParaRPr lang="en-US" sz="1600" b="0" strike="noStrike" spc="-1">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dirty="0">
                          <a:solidFill>
                            <a:srgbClr val="000000"/>
                          </a:solidFill>
                          <a:latin typeface="+mn-lt"/>
                        </a:rPr>
                        <a:t>7.859</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c>
                  <a:txBody>
                    <a:bodyPr/>
                    <a:lstStyle/>
                    <a:p>
                      <a:pPr algn="r"/>
                      <a:r>
                        <a:rPr lang="en-US" sz="1600" b="1" strike="noStrike" spc="-1" dirty="0">
                          <a:solidFill>
                            <a:srgbClr val="000000"/>
                          </a:solidFill>
                          <a:latin typeface="+mn-lt"/>
                        </a:rPr>
                        <a:t>8.900</a:t>
                      </a:r>
                      <a:endParaRPr lang="en-US" sz="1600" b="0" strike="noStrike" spc="-1" dirty="0">
                        <a:solidFill>
                          <a:srgbClr val="000000"/>
                        </a:solidFill>
                        <a:latin typeface="+mn-lt"/>
                      </a:endParaRPr>
                    </a:p>
                  </a:txBody>
                  <a:tcPr>
                    <a:lnL w="5760">
                      <a:solidFill>
                        <a:srgbClr val="FFFFFF"/>
                      </a:solidFill>
                    </a:lnL>
                    <a:lnR w="5760">
                      <a:solidFill>
                        <a:srgbClr val="FFFFFF"/>
                      </a:solidFill>
                    </a:lnR>
                    <a:lnT w="5760">
                      <a:solidFill>
                        <a:srgbClr val="FFFFFF"/>
                      </a:solidFill>
                    </a:lnT>
                    <a:lnB w="5760">
                      <a:solidFill>
                        <a:srgbClr val="FFFFFF"/>
                      </a:solidFill>
                    </a:lnB>
                    <a:solidFill>
                      <a:srgbClr val="E7F3F4"/>
                    </a:solidFill>
                  </a:tcPr>
                </a:tc>
              </a:tr>
            </a:tbl>
          </a:graphicData>
        </a:graphic>
      </p:graphicFrame>
      <p:sp>
        <p:nvSpPr>
          <p:cNvPr id="1063" name="CustomShape 3"/>
          <p:cNvSpPr/>
          <p:nvPr/>
        </p:nvSpPr>
        <p:spPr>
          <a:xfrm>
            <a:off x="3881520" y="6469060"/>
            <a:ext cx="2062080" cy="276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600" b="0" strike="noStrike" spc="-1" dirty="0" err="1">
                <a:solidFill>
                  <a:srgbClr val="000000"/>
                </a:solidFill>
              </a:rPr>
              <a:t>Nguồn</a:t>
            </a:r>
            <a:r>
              <a:rPr lang="en-US" sz="1600" b="0" strike="noStrike" spc="-1" dirty="0">
                <a:solidFill>
                  <a:srgbClr val="000000"/>
                </a:solidFill>
              </a:rPr>
              <a:t>: VPPA</a:t>
            </a:r>
          </a:p>
        </p:txBody>
      </p:sp>
      <p:sp>
        <p:nvSpPr>
          <p:cNvPr id="5" name="Rectangle 4"/>
          <p:cNvSpPr/>
          <p:nvPr/>
        </p:nvSpPr>
        <p:spPr>
          <a:xfrm>
            <a:off x="669833" y="287144"/>
            <a:ext cx="7948694" cy="757130"/>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DỰ BÁO NHU CẦU GIẤY BAO BÌ VÀ NGUYÊN LIỆU GIẤY THU GOM TÁI CHẾ </a:t>
            </a:r>
          </a:p>
        </p:txBody>
      </p:sp>
    </p:spTree>
    <p:extLst>
      <p:ext uri="{BB962C8B-B14F-4D97-AF65-F5344CB8AC3E}">
        <p14:creationId xmlns:p14="http://schemas.microsoft.com/office/powerpoint/2010/main" val="15812930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CustomShape 1"/>
          <p:cNvSpPr/>
          <p:nvPr/>
        </p:nvSpPr>
        <p:spPr>
          <a:xfrm>
            <a:off x="3348000" y="6346800"/>
            <a:ext cx="213372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9E3E3D31-0051-4D6E-AA16-C39A766D04BE}" type="slidenum">
              <a:rPr lang="es-ES" sz="1400" b="0" strike="noStrike" spc="-1">
                <a:solidFill>
                  <a:srgbClr val="000000"/>
                </a:solidFill>
                <a:latin typeface="Arial"/>
              </a:rPr>
              <a:t>42</a:t>
            </a:fld>
            <a:endParaRPr lang="en-US" sz="1400" b="0" strike="noStrike" spc="-1">
              <a:solidFill>
                <a:srgbClr val="000000"/>
              </a:solidFill>
              <a:latin typeface="Arial"/>
            </a:endParaRPr>
          </a:p>
        </p:txBody>
      </p:sp>
      <p:sp>
        <p:nvSpPr>
          <p:cNvPr id="1065" name="CustomShape 2"/>
          <p:cNvSpPr/>
          <p:nvPr/>
        </p:nvSpPr>
        <p:spPr>
          <a:xfrm>
            <a:off x="841447" y="1016000"/>
            <a:ext cx="7777080" cy="45384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90000"/>
              </a:lnSpc>
            </a:pPr>
            <a:endParaRPr lang="en-US" b="0" strike="noStrike" spc="-1" dirty="0">
              <a:solidFill>
                <a:srgbClr val="000000"/>
              </a:solidFill>
            </a:endParaRPr>
          </a:p>
          <a:p>
            <a:pPr marL="342900" indent="-342900" algn="just">
              <a:lnSpc>
                <a:spcPct val="150000"/>
              </a:lnSpc>
              <a:buClr>
                <a:srgbClr val="000000"/>
              </a:buClr>
              <a:buFont typeface="+mj-lt"/>
              <a:buAutoNum type="arabicPeriod"/>
            </a:pPr>
            <a:r>
              <a:rPr lang="en-US" sz="1700" b="0" strike="noStrike" spc="-1" dirty="0" err="1">
                <a:solidFill>
                  <a:srgbClr val="000000"/>
                </a:solidFill>
              </a:rPr>
              <a:t>Dựa</a:t>
            </a:r>
            <a:r>
              <a:rPr lang="en-US" sz="1700" b="0" strike="noStrike" spc="-1" dirty="0">
                <a:solidFill>
                  <a:srgbClr val="000000"/>
                </a:solidFill>
              </a:rPr>
              <a:t> </a:t>
            </a:r>
            <a:r>
              <a:rPr lang="en-US" sz="1700" b="0" strike="noStrike" spc="-1" dirty="0" err="1">
                <a:solidFill>
                  <a:srgbClr val="000000"/>
                </a:solidFill>
              </a:rPr>
              <a:t>vào</a:t>
            </a:r>
            <a:r>
              <a:rPr lang="en-US" sz="1700" b="0" strike="noStrike" spc="-1" dirty="0">
                <a:solidFill>
                  <a:srgbClr val="000000"/>
                </a:solidFill>
              </a:rPr>
              <a:t> </a:t>
            </a:r>
            <a:r>
              <a:rPr lang="en-US" sz="1700" b="0" strike="noStrike" spc="-1" dirty="0" err="1">
                <a:solidFill>
                  <a:srgbClr val="000000"/>
                </a:solidFill>
              </a:rPr>
              <a:t>tốc</a:t>
            </a:r>
            <a:r>
              <a:rPr lang="en-US" sz="1700" b="0" strike="noStrike" spc="-1" dirty="0">
                <a:solidFill>
                  <a:srgbClr val="000000"/>
                </a:solidFill>
              </a:rPr>
              <a:t> </a:t>
            </a:r>
            <a:r>
              <a:rPr lang="en-US" sz="1700" b="0" strike="noStrike" spc="-1" dirty="0" err="1">
                <a:solidFill>
                  <a:srgbClr val="000000"/>
                </a:solidFill>
              </a:rPr>
              <a:t>độ</a:t>
            </a:r>
            <a:r>
              <a:rPr lang="en-US" sz="1700" b="0" strike="noStrike" spc="-1" dirty="0">
                <a:solidFill>
                  <a:srgbClr val="000000"/>
                </a:solidFill>
              </a:rPr>
              <a:t> </a:t>
            </a:r>
            <a:r>
              <a:rPr lang="en-US" sz="1700" b="0" strike="noStrike" spc="-1" dirty="0" err="1">
                <a:solidFill>
                  <a:srgbClr val="000000"/>
                </a:solidFill>
              </a:rPr>
              <a:t>tăng</a:t>
            </a:r>
            <a:r>
              <a:rPr lang="en-US" sz="1700" b="0" strike="noStrike" spc="-1" dirty="0">
                <a:solidFill>
                  <a:srgbClr val="000000"/>
                </a:solidFill>
              </a:rPr>
              <a:t> </a:t>
            </a:r>
            <a:r>
              <a:rPr lang="en-US" sz="1700" b="0" strike="noStrike" spc="-1" dirty="0" err="1">
                <a:solidFill>
                  <a:srgbClr val="000000"/>
                </a:solidFill>
              </a:rPr>
              <a:t>tr</a:t>
            </a:r>
            <a:r>
              <a:rPr lang="vi-VN" sz="1700" b="0" strike="noStrike" spc="-1" dirty="0">
                <a:solidFill>
                  <a:srgbClr val="000000"/>
                </a:solidFill>
              </a:rPr>
              <a:t>ư</a:t>
            </a:r>
            <a:r>
              <a:rPr lang="en-US" sz="1700" b="0" strike="noStrike" spc="-1" dirty="0" err="1">
                <a:solidFill>
                  <a:srgbClr val="000000"/>
                </a:solidFill>
              </a:rPr>
              <a:t>ởng</a:t>
            </a:r>
            <a:r>
              <a:rPr lang="en-US" sz="1700" b="0" strike="noStrike" spc="-1" dirty="0">
                <a:solidFill>
                  <a:srgbClr val="000000"/>
                </a:solidFill>
              </a:rPr>
              <a:t> </a:t>
            </a:r>
            <a:r>
              <a:rPr lang="en-US" sz="1700" b="0" strike="noStrike" spc="-1" dirty="0" err="1">
                <a:solidFill>
                  <a:srgbClr val="000000"/>
                </a:solidFill>
              </a:rPr>
              <a:t>các</a:t>
            </a:r>
            <a:r>
              <a:rPr lang="en-US" sz="1700" b="0" strike="noStrike" spc="-1" dirty="0">
                <a:solidFill>
                  <a:srgbClr val="000000"/>
                </a:solidFill>
              </a:rPr>
              <a:t> </a:t>
            </a:r>
            <a:r>
              <a:rPr lang="en-US" sz="1700" b="0" strike="noStrike" spc="-1" dirty="0" err="1">
                <a:solidFill>
                  <a:srgbClr val="000000"/>
                </a:solidFill>
              </a:rPr>
              <a:t>ngành</a:t>
            </a:r>
            <a:r>
              <a:rPr lang="en-US" sz="1700" b="0" strike="noStrike" spc="-1" dirty="0">
                <a:solidFill>
                  <a:srgbClr val="000000"/>
                </a:solidFill>
              </a:rPr>
              <a:t> </a:t>
            </a:r>
            <a:r>
              <a:rPr lang="en-US" sz="1700" b="0" strike="noStrike" spc="-1" dirty="0" err="1">
                <a:solidFill>
                  <a:srgbClr val="000000"/>
                </a:solidFill>
              </a:rPr>
              <a:t>công</a:t>
            </a:r>
            <a:r>
              <a:rPr lang="en-US" sz="1700" b="0" strike="noStrike" spc="-1" dirty="0">
                <a:solidFill>
                  <a:srgbClr val="000000"/>
                </a:solidFill>
              </a:rPr>
              <a:t> </a:t>
            </a:r>
            <a:r>
              <a:rPr lang="en-US" sz="1700" b="0" strike="noStrike" spc="-1" dirty="0" err="1">
                <a:solidFill>
                  <a:srgbClr val="000000"/>
                </a:solidFill>
              </a:rPr>
              <a:t>nghiệp</a:t>
            </a:r>
            <a:r>
              <a:rPr lang="en-US" sz="1700" b="0" strike="noStrike" spc="-1" dirty="0">
                <a:solidFill>
                  <a:srgbClr val="000000"/>
                </a:solidFill>
              </a:rPr>
              <a:t> </a:t>
            </a:r>
            <a:r>
              <a:rPr lang="en-US" sz="1700" b="0" strike="noStrike" spc="-1" dirty="0" err="1">
                <a:solidFill>
                  <a:srgbClr val="000000"/>
                </a:solidFill>
              </a:rPr>
              <a:t>có</a:t>
            </a:r>
            <a:r>
              <a:rPr lang="en-US" sz="1700" b="0" strike="noStrike" spc="-1" dirty="0">
                <a:solidFill>
                  <a:srgbClr val="000000"/>
                </a:solidFill>
              </a:rPr>
              <a:t> </a:t>
            </a:r>
            <a:r>
              <a:rPr lang="en-US" sz="1700" b="0" strike="noStrike" spc="-1" dirty="0" err="1">
                <a:solidFill>
                  <a:srgbClr val="000000"/>
                </a:solidFill>
              </a:rPr>
              <a:t>sử</a:t>
            </a:r>
            <a:r>
              <a:rPr lang="en-US" sz="1700" b="0" strike="noStrike" spc="-1" dirty="0">
                <a:solidFill>
                  <a:srgbClr val="000000"/>
                </a:solidFill>
              </a:rPr>
              <a:t> </a:t>
            </a:r>
            <a:r>
              <a:rPr lang="en-US" sz="1700" b="0" strike="noStrike" spc="-1" dirty="0" err="1">
                <a:solidFill>
                  <a:srgbClr val="000000"/>
                </a:solidFill>
              </a:rPr>
              <a:t>dụng</a:t>
            </a:r>
            <a:r>
              <a:rPr lang="en-US" sz="1700" b="0" strike="noStrike" spc="-1" dirty="0">
                <a:solidFill>
                  <a:srgbClr val="000000"/>
                </a:solidFill>
              </a:rPr>
              <a:t> </a:t>
            </a:r>
            <a:r>
              <a:rPr lang="en-US" sz="1700" b="0" strike="noStrike" spc="-1" dirty="0" err="1">
                <a:solidFill>
                  <a:srgbClr val="000000"/>
                </a:solidFill>
              </a:rPr>
              <a:t>nhiệu</a:t>
            </a:r>
            <a:r>
              <a:rPr lang="en-US" sz="1700" b="0" strike="noStrike" spc="-1" dirty="0">
                <a:solidFill>
                  <a:srgbClr val="000000"/>
                </a:solidFill>
              </a:rPr>
              <a:t> </a:t>
            </a:r>
            <a:r>
              <a:rPr lang="en-US" sz="1700" b="0" strike="noStrike" spc="-1" dirty="0" err="1">
                <a:solidFill>
                  <a:srgbClr val="000000"/>
                </a:solidFill>
              </a:rPr>
              <a:t>bao</a:t>
            </a:r>
            <a:r>
              <a:rPr lang="en-US" sz="1700" b="0" strike="noStrike" spc="-1" dirty="0">
                <a:solidFill>
                  <a:srgbClr val="000000"/>
                </a:solidFill>
              </a:rPr>
              <a:t> </a:t>
            </a:r>
            <a:r>
              <a:rPr lang="en-US" sz="1700" b="0" strike="noStrike" spc="-1" dirty="0" err="1">
                <a:solidFill>
                  <a:srgbClr val="000000"/>
                </a:solidFill>
              </a:rPr>
              <a:t>bì</a:t>
            </a:r>
            <a:r>
              <a:rPr lang="en-US" sz="1700" b="0" strike="noStrike" spc="-1" dirty="0">
                <a:solidFill>
                  <a:srgbClr val="000000"/>
                </a:solidFill>
              </a:rPr>
              <a:t>, </a:t>
            </a:r>
            <a:r>
              <a:rPr lang="en-US" sz="1700" b="0" strike="noStrike" spc="-1" dirty="0" err="1">
                <a:solidFill>
                  <a:srgbClr val="000000"/>
                </a:solidFill>
              </a:rPr>
              <a:t>nên</a:t>
            </a:r>
            <a:r>
              <a:rPr lang="en-US" sz="1700" b="0" strike="noStrike" spc="-1" dirty="0">
                <a:solidFill>
                  <a:srgbClr val="000000"/>
                </a:solidFill>
              </a:rPr>
              <a:t> </a:t>
            </a:r>
            <a:r>
              <a:rPr lang="en-US" sz="1700" b="0" strike="noStrike" spc="-1" dirty="0" err="1">
                <a:solidFill>
                  <a:srgbClr val="000000"/>
                </a:solidFill>
              </a:rPr>
              <a:t>tốc</a:t>
            </a:r>
            <a:r>
              <a:rPr lang="en-US" sz="1700" b="0" strike="noStrike" spc="-1" dirty="0">
                <a:solidFill>
                  <a:srgbClr val="000000"/>
                </a:solidFill>
              </a:rPr>
              <a:t> </a:t>
            </a:r>
            <a:r>
              <a:rPr lang="en-US" sz="1700" b="0" strike="noStrike" spc="-1" dirty="0" err="1">
                <a:solidFill>
                  <a:srgbClr val="000000"/>
                </a:solidFill>
              </a:rPr>
              <a:t>độ</a:t>
            </a:r>
            <a:r>
              <a:rPr lang="en-US" sz="1700" b="0" strike="noStrike" spc="-1" dirty="0">
                <a:solidFill>
                  <a:srgbClr val="000000"/>
                </a:solidFill>
              </a:rPr>
              <a:t> </a:t>
            </a:r>
            <a:r>
              <a:rPr lang="en-US" sz="1700" b="0" strike="noStrike" spc="-1" dirty="0" err="1">
                <a:solidFill>
                  <a:srgbClr val="000000"/>
                </a:solidFill>
              </a:rPr>
              <a:t>tăng</a:t>
            </a:r>
            <a:r>
              <a:rPr lang="en-US" sz="1700" b="0" strike="noStrike" spc="-1" dirty="0">
                <a:solidFill>
                  <a:srgbClr val="000000"/>
                </a:solidFill>
              </a:rPr>
              <a:t> </a:t>
            </a:r>
            <a:r>
              <a:rPr lang="en-US" sz="1700" b="0" strike="noStrike" spc="-1" dirty="0" err="1">
                <a:solidFill>
                  <a:srgbClr val="000000"/>
                </a:solidFill>
              </a:rPr>
              <a:t>tr</a:t>
            </a:r>
            <a:r>
              <a:rPr lang="vi-VN" sz="1700" b="0" strike="noStrike" spc="-1" dirty="0">
                <a:solidFill>
                  <a:srgbClr val="000000"/>
                </a:solidFill>
              </a:rPr>
              <a:t>ư</a:t>
            </a:r>
            <a:r>
              <a:rPr lang="en-US" sz="1700" b="0" strike="noStrike" spc="-1" dirty="0" err="1">
                <a:solidFill>
                  <a:srgbClr val="000000"/>
                </a:solidFill>
              </a:rPr>
              <a:t>ởng</a:t>
            </a:r>
            <a:r>
              <a:rPr lang="en-US" sz="1700" b="0" strike="noStrike" spc="-1" dirty="0">
                <a:solidFill>
                  <a:srgbClr val="000000"/>
                </a:solidFill>
              </a:rPr>
              <a:t> </a:t>
            </a:r>
            <a:r>
              <a:rPr lang="en-US" sz="1700" b="0" strike="noStrike" spc="-1" dirty="0" err="1">
                <a:solidFill>
                  <a:srgbClr val="000000"/>
                </a:solidFill>
              </a:rPr>
              <a:t>nhu</a:t>
            </a:r>
            <a:r>
              <a:rPr lang="en-US" sz="1700" b="0" strike="noStrike" spc="-1" dirty="0">
                <a:solidFill>
                  <a:srgbClr val="000000"/>
                </a:solidFill>
              </a:rPr>
              <a:t> </a:t>
            </a:r>
            <a:r>
              <a:rPr lang="en-US" sz="1700" b="0" strike="noStrike" spc="-1" dirty="0" err="1">
                <a:solidFill>
                  <a:srgbClr val="000000"/>
                </a:solidFill>
              </a:rPr>
              <a:t>cầu</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bao</a:t>
            </a:r>
            <a:r>
              <a:rPr lang="en-US" sz="1700" b="0" strike="noStrike" spc="-1" dirty="0">
                <a:solidFill>
                  <a:srgbClr val="000000"/>
                </a:solidFill>
              </a:rPr>
              <a:t> </a:t>
            </a:r>
            <a:r>
              <a:rPr lang="en-US" sz="1700" b="0" strike="noStrike" spc="-1" dirty="0" err="1">
                <a:solidFill>
                  <a:srgbClr val="000000"/>
                </a:solidFill>
              </a:rPr>
              <a:t>bì</a:t>
            </a:r>
            <a:r>
              <a:rPr lang="en-US" sz="1700" b="0" strike="noStrike" spc="-1" dirty="0">
                <a:solidFill>
                  <a:srgbClr val="000000"/>
                </a:solidFill>
              </a:rPr>
              <a:t> </a:t>
            </a:r>
            <a:r>
              <a:rPr lang="en-US" sz="1700" b="0" strike="noStrike" spc="-1" dirty="0" err="1">
                <a:solidFill>
                  <a:srgbClr val="000000"/>
                </a:solidFill>
              </a:rPr>
              <a:t>dự</a:t>
            </a:r>
            <a:r>
              <a:rPr lang="en-US" sz="1700" b="0" strike="noStrike" spc="-1" dirty="0">
                <a:solidFill>
                  <a:srgbClr val="000000"/>
                </a:solidFill>
              </a:rPr>
              <a:t> </a:t>
            </a:r>
            <a:r>
              <a:rPr lang="en-US" sz="1700" b="0" strike="noStrike" spc="-1" dirty="0" err="1">
                <a:solidFill>
                  <a:srgbClr val="000000"/>
                </a:solidFill>
              </a:rPr>
              <a:t>kiến</a:t>
            </a:r>
            <a:r>
              <a:rPr lang="en-US" sz="1700" b="0" strike="noStrike" spc="-1" dirty="0">
                <a:solidFill>
                  <a:srgbClr val="000000"/>
                </a:solidFill>
              </a:rPr>
              <a:t> </a:t>
            </a:r>
            <a:r>
              <a:rPr lang="en-US" sz="1700" b="0" strike="noStrike" spc="-1" dirty="0" err="1">
                <a:solidFill>
                  <a:srgbClr val="000000"/>
                </a:solidFill>
              </a:rPr>
              <a:t>sẽ</a:t>
            </a:r>
            <a:r>
              <a:rPr lang="en-US" sz="1700" b="0" strike="noStrike" spc="-1" dirty="0">
                <a:solidFill>
                  <a:srgbClr val="000000"/>
                </a:solidFill>
              </a:rPr>
              <a:t> </a:t>
            </a:r>
            <a:r>
              <a:rPr lang="en-US" sz="1700" b="0" strike="noStrike" spc="-1" dirty="0" err="1">
                <a:solidFill>
                  <a:srgbClr val="000000"/>
                </a:solidFill>
              </a:rPr>
              <a:t>vào</a:t>
            </a:r>
            <a:r>
              <a:rPr lang="en-US" sz="1700" b="0" strike="noStrike" spc="-1" dirty="0">
                <a:solidFill>
                  <a:srgbClr val="000000"/>
                </a:solidFill>
              </a:rPr>
              <a:t> </a:t>
            </a:r>
            <a:r>
              <a:rPr lang="en-US" sz="1700" b="0" strike="noStrike" spc="-1" dirty="0" err="1">
                <a:solidFill>
                  <a:srgbClr val="000000"/>
                </a:solidFill>
              </a:rPr>
              <a:t>khoảng</a:t>
            </a:r>
            <a:r>
              <a:rPr lang="en-US" sz="1700" b="0" strike="noStrike" spc="-1" dirty="0">
                <a:solidFill>
                  <a:srgbClr val="000000"/>
                </a:solidFill>
              </a:rPr>
              <a:t> 15%/</a:t>
            </a:r>
            <a:r>
              <a:rPr lang="en-US" sz="1700" b="0" strike="noStrike" spc="-1" dirty="0" err="1">
                <a:solidFill>
                  <a:srgbClr val="000000"/>
                </a:solidFill>
              </a:rPr>
              <a:t>năm</a:t>
            </a:r>
            <a:r>
              <a:rPr lang="en-US" sz="1700" b="0" strike="noStrike" spc="-1" dirty="0">
                <a:solidFill>
                  <a:srgbClr val="000000"/>
                </a:solidFill>
              </a:rPr>
              <a:t> </a:t>
            </a:r>
            <a:r>
              <a:rPr lang="en-US" sz="1700" b="0" strike="noStrike" spc="-1" dirty="0" err="1">
                <a:solidFill>
                  <a:srgbClr val="000000"/>
                </a:solidFill>
              </a:rPr>
              <a:t>trong</a:t>
            </a:r>
            <a:r>
              <a:rPr lang="en-US" sz="1700" b="0" strike="noStrike" spc="-1" dirty="0">
                <a:solidFill>
                  <a:srgbClr val="000000"/>
                </a:solidFill>
              </a:rPr>
              <a:t> </a:t>
            </a:r>
            <a:r>
              <a:rPr lang="en-US" sz="1700" b="0" strike="noStrike" spc="-1" dirty="0" err="1">
                <a:solidFill>
                  <a:srgbClr val="000000"/>
                </a:solidFill>
              </a:rPr>
              <a:t>vòng</a:t>
            </a:r>
            <a:r>
              <a:rPr lang="en-US" sz="1700" b="0" strike="noStrike" spc="-1" dirty="0">
                <a:solidFill>
                  <a:srgbClr val="000000"/>
                </a:solidFill>
              </a:rPr>
              <a:t> 10 </a:t>
            </a:r>
            <a:r>
              <a:rPr lang="en-US" sz="1700" b="0" strike="noStrike" spc="-1" dirty="0" err="1">
                <a:solidFill>
                  <a:srgbClr val="000000"/>
                </a:solidFill>
              </a:rPr>
              <a:t>năm</a:t>
            </a:r>
            <a:r>
              <a:rPr lang="en-US" sz="1700" b="0" strike="noStrike" spc="-1" dirty="0">
                <a:solidFill>
                  <a:srgbClr val="000000"/>
                </a:solidFill>
              </a:rPr>
              <a:t> </a:t>
            </a:r>
            <a:r>
              <a:rPr lang="en-US" sz="1700" b="0" strike="noStrike" spc="-1" dirty="0" err="1">
                <a:solidFill>
                  <a:srgbClr val="000000"/>
                </a:solidFill>
              </a:rPr>
              <a:t>tới</a:t>
            </a:r>
            <a:r>
              <a:rPr lang="en-US" sz="1700" b="0" strike="noStrike" spc="-1" dirty="0">
                <a:solidFill>
                  <a:srgbClr val="000000"/>
                </a:solidFill>
              </a:rPr>
              <a:t>;</a:t>
            </a:r>
          </a:p>
          <a:p>
            <a:pPr marL="342900" indent="-342900" algn="just">
              <a:lnSpc>
                <a:spcPct val="150000"/>
              </a:lnSpc>
              <a:buClr>
                <a:srgbClr val="000000"/>
              </a:buClr>
              <a:buFont typeface="+mj-lt"/>
              <a:buAutoNum type="arabicPeriod"/>
            </a:pPr>
            <a:r>
              <a:rPr lang="en-US" sz="1700" b="0" strike="noStrike" spc="-1" dirty="0" err="1">
                <a:solidFill>
                  <a:srgbClr val="000000"/>
                </a:solidFill>
              </a:rPr>
              <a:t>Tỷ</a:t>
            </a:r>
            <a:r>
              <a:rPr lang="en-US" sz="1700" b="0" strike="noStrike" spc="-1" dirty="0">
                <a:solidFill>
                  <a:srgbClr val="000000"/>
                </a:solidFill>
              </a:rPr>
              <a:t> </a:t>
            </a:r>
            <a:r>
              <a:rPr lang="en-US" sz="1700" b="0" strike="noStrike" spc="-1" dirty="0" err="1">
                <a:solidFill>
                  <a:srgbClr val="000000"/>
                </a:solidFill>
              </a:rPr>
              <a:t>lệ</a:t>
            </a:r>
            <a:r>
              <a:rPr lang="en-US" sz="1700" b="0" strike="noStrike" spc="-1" dirty="0">
                <a:solidFill>
                  <a:srgbClr val="000000"/>
                </a:solidFill>
              </a:rPr>
              <a:t> </a:t>
            </a:r>
            <a:r>
              <a:rPr lang="en-US" sz="1700" b="0" strike="noStrike" spc="-1" dirty="0" err="1">
                <a:solidFill>
                  <a:srgbClr val="000000"/>
                </a:solidFill>
              </a:rPr>
              <a:t>nguyên</a:t>
            </a:r>
            <a:r>
              <a:rPr lang="en-US" sz="1700" b="0" strike="noStrike" spc="-1" dirty="0">
                <a:solidFill>
                  <a:srgbClr val="000000"/>
                </a:solidFill>
              </a:rPr>
              <a:t> </a:t>
            </a:r>
            <a:r>
              <a:rPr lang="en-US" sz="1700" b="0" strike="noStrike" spc="-1" dirty="0" err="1">
                <a:solidFill>
                  <a:srgbClr val="000000"/>
                </a:solidFill>
              </a:rPr>
              <a:t>liệu</a:t>
            </a:r>
            <a:r>
              <a:rPr lang="en-US" sz="1700" b="0" strike="noStrike" spc="-1" dirty="0">
                <a:solidFill>
                  <a:srgbClr val="000000"/>
                </a:solidFill>
              </a:rPr>
              <a:t> </a:t>
            </a:r>
            <a:r>
              <a:rPr lang="en-US" sz="1700" b="0" strike="noStrike" spc="-1" dirty="0" err="1">
                <a:solidFill>
                  <a:srgbClr val="000000"/>
                </a:solidFill>
              </a:rPr>
              <a:t>tái</a:t>
            </a:r>
            <a:r>
              <a:rPr lang="en-US" sz="1700" b="0" strike="noStrike" spc="-1" dirty="0">
                <a:solidFill>
                  <a:srgbClr val="000000"/>
                </a:solidFill>
              </a:rPr>
              <a:t> </a:t>
            </a:r>
            <a:r>
              <a:rPr lang="en-US" sz="1700" b="0" strike="noStrike" spc="-1" dirty="0" err="1">
                <a:solidFill>
                  <a:srgbClr val="000000"/>
                </a:solidFill>
              </a:rPr>
              <a:t>chế</a:t>
            </a:r>
            <a:r>
              <a:rPr lang="en-US" sz="1700" b="0" strike="noStrike" spc="-1" dirty="0">
                <a:solidFill>
                  <a:srgbClr val="000000"/>
                </a:solidFill>
              </a:rPr>
              <a:t> </a:t>
            </a:r>
            <a:r>
              <a:rPr lang="en-US" sz="1700" b="0" strike="noStrike" spc="-1" dirty="0" err="1">
                <a:solidFill>
                  <a:srgbClr val="000000"/>
                </a:solidFill>
              </a:rPr>
              <a:t>với</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bao</a:t>
            </a:r>
            <a:r>
              <a:rPr lang="en-US" sz="1700" b="0" strike="noStrike" spc="-1" dirty="0">
                <a:solidFill>
                  <a:srgbClr val="000000"/>
                </a:solidFill>
              </a:rPr>
              <a:t> </a:t>
            </a:r>
            <a:r>
              <a:rPr lang="en-US" sz="1700" b="0" strike="noStrike" spc="-1" dirty="0" err="1">
                <a:solidFill>
                  <a:srgbClr val="000000"/>
                </a:solidFill>
              </a:rPr>
              <a:t>bì</a:t>
            </a:r>
            <a:r>
              <a:rPr lang="en-US" sz="1700" b="0" strike="noStrike" spc="-1" dirty="0">
                <a:solidFill>
                  <a:srgbClr val="000000"/>
                </a:solidFill>
              </a:rPr>
              <a:t> </a:t>
            </a:r>
            <a:r>
              <a:rPr lang="en-US" sz="1700" b="0" strike="noStrike" spc="-1" dirty="0" err="1">
                <a:solidFill>
                  <a:srgbClr val="000000"/>
                </a:solidFill>
              </a:rPr>
              <a:t>tại</a:t>
            </a:r>
            <a:r>
              <a:rPr lang="en-US" sz="1700" b="0" strike="noStrike" spc="-1" dirty="0">
                <a:solidFill>
                  <a:srgbClr val="000000"/>
                </a:solidFill>
              </a:rPr>
              <a:t> VN </a:t>
            </a:r>
            <a:r>
              <a:rPr lang="en-US" sz="1700" b="0" strike="noStrike" spc="-1" dirty="0" err="1">
                <a:solidFill>
                  <a:srgbClr val="000000"/>
                </a:solidFill>
              </a:rPr>
              <a:t>là</a:t>
            </a:r>
            <a:r>
              <a:rPr lang="en-US" sz="1700" b="0" strike="noStrike" spc="-1" dirty="0">
                <a:solidFill>
                  <a:srgbClr val="000000"/>
                </a:solidFill>
              </a:rPr>
              <a:t> 98%;</a:t>
            </a:r>
          </a:p>
          <a:p>
            <a:pPr marL="342900" indent="-342900" algn="just">
              <a:lnSpc>
                <a:spcPct val="150000"/>
              </a:lnSpc>
              <a:buClr>
                <a:srgbClr val="000000"/>
              </a:buClr>
              <a:buFont typeface="+mj-lt"/>
              <a:buAutoNum type="arabicPeriod"/>
            </a:pPr>
            <a:r>
              <a:rPr lang="en-US" sz="1700" b="0" strike="noStrike" spc="-1" dirty="0" err="1">
                <a:solidFill>
                  <a:srgbClr val="000000"/>
                </a:solidFill>
              </a:rPr>
              <a:t>Xuất</a:t>
            </a:r>
            <a:r>
              <a:rPr lang="en-US" sz="1700" b="0" strike="noStrike" spc="-1" dirty="0">
                <a:solidFill>
                  <a:srgbClr val="000000"/>
                </a:solidFill>
              </a:rPr>
              <a:t> </a:t>
            </a:r>
            <a:r>
              <a:rPr lang="en-US" sz="1700" b="0" strike="noStrike" spc="-1" dirty="0" err="1">
                <a:solidFill>
                  <a:srgbClr val="000000"/>
                </a:solidFill>
              </a:rPr>
              <a:t>khẩu</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bao</a:t>
            </a:r>
            <a:r>
              <a:rPr lang="en-US" sz="1700" b="0" strike="noStrike" spc="-1" dirty="0">
                <a:solidFill>
                  <a:srgbClr val="000000"/>
                </a:solidFill>
              </a:rPr>
              <a:t> </a:t>
            </a:r>
            <a:r>
              <a:rPr lang="en-US" sz="1700" b="0" strike="noStrike" spc="-1" dirty="0" err="1">
                <a:solidFill>
                  <a:srgbClr val="000000"/>
                </a:solidFill>
              </a:rPr>
              <a:t>bì</a:t>
            </a:r>
            <a:r>
              <a:rPr lang="en-US" sz="1700" b="0" strike="noStrike" spc="-1" dirty="0">
                <a:solidFill>
                  <a:srgbClr val="000000"/>
                </a:solidFill>
              </a:rPr>
              <a:t> </a:t>
            </a:r>
            <a:r>
              <a:rPr lang="en-US" sz="1700" b="0" strike="noStrike" spc="-1" dirty="0" err="1">
                <a:solidFill>
                  <a:srgbClr val="000000"/>
                </a:solidFill>
              </a:rPr>
              <a:t>chủ</a:t>
            </a:r>
            <a:r>
              <a:rPr lang="en-US" sz="1700" b="0" strike="noStrike" spc="-1" dirty="0">
                <a:solidFill>
                  <a:srgbClr val="000000"/>
                </a:solidFill>
              </a:rPr>
              <a:t> </a:t>
            </a:r>
            <a:r>
              <a:rPr lang="en-US" sz="1700" b="0" strike="noStrike" spc="-1" dirty="0" err="1">
                <a:solidFill>
                  <a:srgbClr val="000000"/>
                </a:solidFill>
              </a:rPr>
              <a:t>yếu</a:t>
            </a:r>
            <a:r>
              <a:rPr lang="en-US" sz="1700" b="0" strike="noStrike" spc="-1" dirty="0">
                <a:solidFill>
                  <a:srgbClr val="000000"/>
                </a:solidFill>
              </a:rPr>
              <a:t> </a:t>
            </a:r>
            <a:r>
              <a:rPr lang="en-US" sz="1700" b="0" strike="noStrike" spc="-1" dirty="0" err="1">
                <a:solidFill>
                  <a:srgbClr val="000000"/>
                </a:solidFill>
              </a:rPr>
              <a:t>đi</a:t>
            </a:r>
            <a:r>
              <a:rPr lang="en-US" sz="1700" b="0" strike="noStrike" spc="-1" dirty="0">
                <a:solidFill>
                  <a:srgbClr val="000000"/>
                </a:solidFill>
              </a:rPr>
              <a:t> </a:t>
            </a:r>
            <a:r>
              <a:rPr lang="en-US" sz="1700" b="0" strike="noStrike" spc="-1" dirty="0" err="1">
                <a:solidFill>
                  <a:srgbClr val="000000"/>
                </a:solidFill>
              </a:rPr>
              <a:t>thị</a:t>
            </a:r>
            <a:r>
              <a:rPr lang="en-US" sz="1700" b="0" strike="noStrike" spc="-1" dirty="0">
                <a:solidFill>
                  <a:srgbClr val="000000"/>
                </a:solidFill>
              </a:rPr>
              <a:t> </a:t>
            </a:r>
            <a:r>
              <a:rPr lang="en-US" sz="1700" b="0" strike="noStrike" spc="-1" dirty="0" err="1">
                <a:solidFill>
                  <a:srgbClr val="000000"/>
                </a:solidFill>
              </a:rPr>
              <a:t>tr</a:t>
            </a:r>
            <a:r>
              <a:rPr lang="vi-VN" sz="1700" b="0" strike="noStrike" spc="-1" dirty="0">
                <a:solidFill>
                  <a:srgbClr val="000000"/>
                </a:solidFill>
              </a:rPr>
              <a:t>ư</a:t>
            </a:r>
            <a:r>
              <a:rPr lang="en-US" sz="1700" b="0" strike="noStrike" spc="-1" dirty="0" err="1">
                <a:solidFill>
                  <a:srgbClr val="000000"/>
                </a:solidFill>
              </a:rPr>
              <a:t>ờng</a:t>
            </a:r>
            <a:r>
              <a:rPr lang="en-US" sz="1700" b="0" strike="noStrike" spc="-1" dirty="0">
                <a:solidFill>
                  <a:srgbClr val="000000"/>
                </a:solidFill>
              </a:rPr>
              <a:t> </a:t>
            </a:r>
            <a:r>
              <a:rPr lang="en-US" sz="1700" b="0" strike="noStrike" spc="-1" dirty="0" err="1">
                <a:solidFill>
                  <a:srgbClr val="000000"/>
                </a:solidFill>
              </a:rPr>
              <a:t>Trung</a:t>
            </a:r>
            <a:r>
              <a:rPr lang="en-US" sz="1700" b="0" strike="noStrike" spc="-1" dirty="0">
                <a:solidFill>
                  <a:srgbClr val="000000"/>
                </a:solidFill>
              </a:rPr>
              <a:t> </a:t>
            </a:r>
            <a:r>
              <a:rPr lang="en-US" sz="1700" b="0" strike="noStrike" spc="-1" dirty="0" err="1">
                <a:solidFill>
                  <a:srgbClr val="000000"/>
                </a:solidFill>
              </a:rPr>
              <a:t>Quốc</a:t>
            </a:r>
            <a:r>
              <a:rPr lang="en-US" sz="1700" b="0" strike="noStrike" spc="-1" dirty="0">
                <a:solidFill>
                  <a:srgbClr val="000000"/>
                </a:solidFill>
              </a:rPr>
              <a:t>, </a:t>
            </a:r>
            <a:r>
              <a:rPr lang="en-US" sz="1700" b="0" strike="noStrike" spc="-1" dirty="0" err="1">
                <a:solidFill>
                  <a:srgbClr val="000000"/>
                </a:solidFill>
              </a:rPr>
              <a:t>nh</a:t>
            </a:r>
            <a:r>
              <a:rPr lang="vi-VN" sz="1700" b="0" strike="noStrike" spc="-1" dirty="0">
                <a:solidFill>
                  <a:srgbClr val="000000"/>
                </a:solidFill>
              </a:rPr>
              <a:t>ư</a:t>
            </a:r>
            <a:r>
              <a:rPr lang="en-US" sz="1700" b="0" strike="noStrike" spc="-1" dirty="0">
                <a:solidFill>
                  <a:srgbClr val="000000"/>
                </a:solidFill>
              </a:rPr>
              <a:t>ng </a:t>
            </a:r>
            <a:r>
              <a:rPr lang="en-US" sz="1700" b="0" strike="noStrike" spc="-1" dirty="0" err="1">
                <a:solidFill>
                  <a:srgbClr val="000000"/>
                </a:solidFill>
              </a:rPr>
              <a:t>số</a:t>
            </a:r>
            <a:r>
              <a:rPr lang="en-US" sz="1700" b="0" strike="noStrike" spc="-1" dirty="0">
                <a:solidFill>
                  <a:srgbClr val="000000"/>
                </a:solidFill>
              </a:rPr>
              <a:t> l</a:t>
            </a:r>
            <a:r>
              <a:rPr lang="vi-VN" sz="1700" b="0" strike="noStrike" spc="-1" dirty="0">
                <a:solidFill>
                  <a:srgbClr val="000000"/>
                </a:solidFill>
              </a:rPr>
              <a:t>ư</a:t>
            </a:r>
            <a:r>
              <a:rPr lang="en-US" sz="1700" b="0" strike="noStrike" spc="-1" dirty="0" err="1">
                <a:solidFill>
                  <a:srgbClr val="000000"/>
                </a:solidFill>
              </a:rPr>
              <a:t>ợng</a:t>
            </a:r>
            <a:r>
              <a:rPr lang="en-US" sz="1700" b="0" strike="noStrike" spc="-1" dirty="0">
                <a:solidFill>
                  <a:srgbClr val="000000"/>
                </a:solidFill>
              </a:rPr>
              <a:t> </a:t>
            </a:r>
            <a:r>
              <a:rPr lang="en-US" sz="1700" b="0" strike="noStrike" spc="-1" dirty="0" err="1">
                <a:solidFill>
                  <a:srgbClr val="000000"/>
                </a:solidFill>
              </a:rPr>
              <a:t>sẽ</a:t>
            </a:r>
            <a:r>
              <a:rPr lang="en-US" sz="1700" b="0" strike="noStrike" spc="-1" dirty="0">
                <a:solidFill>
                  <a:srgbClr val="000000"/>
                </a:solidFill>
              </a:rPr>
              <a:t> </a:t>
            </a:r>
            <a:r>
              <a:rPr lang="en-US" sz="1700" b="0" strike="noStrike" spc="-1" dirty="0" err="1">
                <a:solidFill>
                  <a:srgbClr val="000000"/>
                </a:solidFill>
              </a:rPr>
              <a:t>không</a:t>
            </a:r>
            <a:r>
              <a:rPr lang="en-US" sz="1700" b="0" strike="noStrike" spc="-1" dirty="0">
                <a:solidFill>
                  <a:srgbClr val="000000"/>
                </a:solidFill>
              </a:rPr>
              <a:t> </a:t>
            </a:r>
            <a:r>
              <a:rPr lang="en-US" sz="1700" b="0" strike="noStrike" spc="-1" dirty="0" err="1">
                <a:solidFill>
                  <a:srgbClr val="000000"/>
                </a:solidFill>
              </a:rPr>
              <a:t>cao</a:t>
            </a:r>
            <a:r>
              <a:rPr lang="en-US" sz="1700" b="0" strike="noStrike" spc="-1" dirty="0">
                <a:solidFill>
                  <a:srgbClr val="000000"/>
                </a:solidFill>
              </a:rPr>
              <a:t> </a:t>
            </a:r>
            <a:r>
              <a:rPr lang="en-US" sz="1700" b="0" strike="noStrike" spc="-1" dirty="0" err="1">
                <a:solidFill>
                  <a:srgbClr val="000000"/>
                </a:solidFill>
              </a:rPr>
              <a:t>nh</a:t>
            </a:r>
            <a:r>
              <a:rPr lang="vi-VN" sz="1700" b="0" strike="noStrike" spc="-1" dirty="0">
                <a:solidFill>
                  <a:srgbClr val="000000"/>
                </a:solidFill>
              </a:rPr>
              <a:t>ư</a:t>
            </a:r>
            <a:r>
              <a:rPr lang="en-US" sz="1700" b="0" strike="noStrike" spc="-1" dirty="0">
                <a:solidFill>
                  <a:srgbClr val="000000"/>
                </a:solidFill>
              </a:rPr>
              <a:t> </a:t>
            </a:r>
            <a:r>
              <a:rPr lang="en-US" sz="1700" b="0" strike="noStrike" spc="-1" dirty="0" err="1">
                <a:solidFill>
                  <a:srgbClr val="000000"/>
                </a:solidFill>
              </a:rPr>
              <a:t>kỳ</a:t>
            </a:r>
            <a:r>
              <a:rPr lang="en-US" sz="1700" b="0" strike="noStrike" spc="-1" dirty="0">
                <a:solidFill>
                  <a:srgbClr val="000000"/>
                </a:solidFill>
              </a:rPr>
              <a:t> </a:t>
            </a:r>
            <a:r>
              <a:rPr lang="en-US" sz="1700" b="0" strike="noStrike" spc="-1" dirty="0" err="1">
                <a:solidFill>
                  <a:srgbClr val="000000"/>
                </a:solidFill>
              </a:rPr>
              <a:t>vọng</a:t>
            </a:r>
            <a:r>
              <a:rPr lang="en-US" sz="1700" b="0" strike="noStrike" spc="-1" dirty="0">
                <a:solidFill>
                  <a:srgbClr val="000000"/>
                </a:solidFill>
              </a:rPr>
              <a:t> do </a:t>
            </a:r>
            <a:r>
              <a:rPr lang="en-US" sz="1700" b="0" strike="noStrike" spc="-1" dirty="0" err="1">
                <a:solidFill>
                  <a:srgbClr val="000000"/>
                </a:solidFill>
              </a:rPr>
              <a:t>ảnh</a:t>
            </a:r>
            <a:r>
              <a:rPr lang="en-US" sz="1700" b="0" strike="noStrike" spc="-1" dirty="0">
                <a:solidFill>
                  <a:srgbClr val="000000"/>
                </a:solidFill>
              </a:rPr>
              <a:t> h</a:t>
            </a:r>
            <a:r>
              <a:rPr lang="vi-VN" sz="1700" b="0" strike="noStrike" spc="-1" dirty="0">
                <a:solidFill>
                  <a:srgbClr val="000000"/>
                </a:solidFill>
              </a:rPr>
              <a:t>ư</a:t>
            </a:r>
            <a:r>
              <a:rPr lang="en-US" sz="1700" b="0" strike="noStrike" spc="-1" dirty="0" err="1">
                <a:solidFill>
                  <a:srgbClr val="000000"/>
                </a:solidFill>
              </a:rPr>
              <a:t>ởng</a:t>
            </a:r>
            <a:r>
              <a:rPr lang="en-US" sz="1700" b="0" strike="noStrike" spc="-1" dirty="0">
                <a:solidFill>
                  <a:srgbClr val="000000"/>
                </a:solidFill>
              </a:rPr>
              <a:t> </a:t>
            </a:r>
            <a:r>
              <a:rPr lang="en-US" sz="1700" b="0" strike="noStrike" spc="-1" dirty="0" err="1">
                <a:solidFill>
                  <a:srgbClr val="000000"/>
                </a:solidFill>
              </a:rPr>
              <a:t>của</a:t>
            </a:r>
            <a:r>
              <a:rPr lang="en-US" sz="1700" b="0" strike="noStrike" spc="-1" dirty="0">
                <a:solidFill>
                  <a:srgbClr val="000000"/>
                </a:solidFill>
              </a:rPr>
              <a:t> </a:t>
            </a:r>
            <a:r>
              <a:rPr lang="en-US" sz="1700" b="0" strike="noStrike" spc="-1" dirty="0" err="1">
                <a:solidFill>
                  <a:srgbClr val="000000"/>
                </a:solidFill>
              </a:rPr>
              <a:t>chiến</a:t>
            </a:r>
            <a:r>
              <a:rPr lang="en-US" sz="1700" b="0" strike="noStrike" spc="-1" dirty="0">
                <a:solidFill>
                  <a:srgbClr val="000000"/>
                </a:solidFill>
              </a:rPr>
              <a:t> </a:t>
            </a:r>
            <a:r>
              <a:rPr lang="en-US" sz="1700" b="0" strike="noStrike" spc="-1" dirty="0" err="1">
                <a:solidFill>
                  <a:srgbClr val="000000"/>
                </a:solidFill>
              </a:rPr>
              <a:t>tranh</a:t>
            </a:r>
            <a:r>
              <a:rPr lang="en-US" sz="1700" b="0" strike="noStrike" spc="-1" dirty="0">
                <a:solidFill>
                  <a:srgbClr val="000000"/>
                </a:solidFill>
              </a:rPr>
              <a:t> </a:t>
            </a:r>
            <a:r>
              <a:rPr lang="en-US" sz="1700" b="0" strike="noStrike" spc="-1" dirty="0" err="1">
                <a:solidFill>
                  <a:srgbClr val="000000"/>
                </a:solidFill>
              </a:rPr>
              <a:t>th</a:t>
            </a:r>
            <a:r>
              <a:rPr lang="vi-VN" sz="1700" b="0" strike="noStrike" spc="-1" dirty="0">
                <a:solidFill>
                  <a:srgbClr val="000000"/>
                </a:solidFill>
              </a:rPr>
              <a:t>ư</a:t>
            </a:r>
            <a:r>
              <a:rPr lang="en-US" sz="1700" b="0" strike="noStrike" spc="-1" dirty="0" err="1">
                <a:solidFill>
                  <a:srgbClr val="000000"/>
                </a:solidFill>
              </a:rPr>
              <a:t>ơng</a:t>
            </a:r>
            <a:r>
              <a:rPr lang="en-US" sz="1700" b="0" strike="noStrike" spc="-1" dirty="0">
                <a:solidFill>
                  <a:srgbClr val="000000"/>
                </a:solidFill>
              </a:rPr>
              <a:t> </a:t>
            </a:r>
            <a:r>
              <a:rPr lang="en-US" sz="1700" b="0" strike="noStrike" spc="-1" dirty="0" err="1">
                <a:solidFill>
                  <a:srgbClr val="000000"/>
                </a:solidFill>
              </a:rPr>
              <a:t>mại</a:t>
            </a:r>
            <a:r>
              <a:rPr lang="en-US" sz="1700" b="0" strike="noStrike" spc="-1" dirty="0">
                <a:solidFill>
                  <a:srgbClr val="000000"/>
                </a:solidFill>
              </a:rPr>
              <a:t> </a:t>
            </a:r>
            <a:r>
              <a:rPr lang="en-US" sz="1700" b="0" strike="noStrike" spc="-1" dirty="0" err="1">
                <a:solidFill>
                  <a:srgbClr val="000000"/>
                </a:solidFill>
              </a:rPr>
              <a:t>Mỹ</a:t>
            </a:r>
            <a:r>
              <a:rPr lang="en-US" sz="1700" b="0" strike="noStrike" spc="-1" dirty="0">
                <a:solidFill>
                  <a:srgbClr val="000000"/>
                </a:solidFill>
              </a:rPr>
              <a:t> - </a:t>
            </a:r>
            <a:r>
              <a:rPr lang="en-US" sz="1700" b="0" strike="noStrike" spc="-1" dirty="0" err="1">
                <a:solidFill>
                  <a:srgbClr val="000000"/>
                </a:solidFill>
              </a:rPr>
              <a:t>Trung</a:t>
            </a:r>
            <a:r>
              <a:rPr lang="en-US" sz="1700" b="0" strike="noStrike" spc="-1" dirty="0">
                <a:solidFill>
                  <a:srgbClr val="000000"/>
                </a:solidFill>
              </a:rPr>
              <a:t>;</a:t>
            </a:r>
          </a:p>
          <a:p>
            <a:pPr marL="342900" indent="-342900" algn="just">
              <a:lnSpc>
                <a:spcPct val="150000"/>
              </a:lnSpc>
              <a:buClr>
                <a:srgbClr val="000000"/>
              </a:buClr>
              <a:buFont typeface="+mj-lt"/>
              <a:buAutoNum type="arabicPeriod"/>
            </a:pPr>
            <a:r>
              <a:rPr lang="en-US" sz="1700" b="0" strike="noStrike" spc="-1" dirty="0" err="1">
                <a:solidFill>
                  <a:srgbClr val="000000"/>
                </a:solidFill>
              </a:rPr>
              <a:t>Nhập</a:t>
            </a:r>
            <a:r>
              <a:rPr lang="en-US" sz="1700" b="0" strike="noStrike" spc="-1" dirty="0">
                <a:solidFill>
                  <a:srgbClr val="000000"/>
                </a:solidFill>
              </a:rPr>
              <a:t> </a:t>
            </a:r>
            <a:r>
              <a:rPr lang="en-US" sz="1700" b="0" strike="noStrike" spc="-1" dirty="0" err="1">
                <a:solidFill>
                  <a:srgbClr val="000000"/>
                </a:solidFill>
              </a:rPr>
              <a:t>khẩu</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bao</a:t>
            </a:r>
            <a:r>
              <a:rPr lang="en-US" sz="1700" b="0" strike="noStrike" spc="-1" dirty="0">
                <a:solidFill>
                  <a:srgbClr val="000000"/>
                </a:solidFill>
              </a:rPr>
              <a:t> </a:t>
            </a:r>
            <a:r>
              <a:rPr lang="en-US" sz="1700" b="0" strike="noStrike" spc="-1" dirty="0" err="1">
                <a:solidFill>
                  <a:srgbClr val="000000"/>
                </a:solidFill>
              </a:rPr>
              <a:t>bì</a:t>
            </a:r>
            <a:r>
              <a:rPr lang="en-US" sz="1700" b="0" strike="noStrike" spc="-1" dirty="0">
                <a:solidFill>
                  <a:srgbClr val="000000"/>
                </a:solidFill>
              </a:rPr>
              <a:t> </a:t>
            </a:r>
            <a:r>
              <a:rPr lang="en-US" sz="1700" b="0" strike="noStrike" spc="-1" dirty="0" err="1">
                <a:solidFill>
                  <a:srgbClr val="000000"/>
                </a:solidFill>
              </a:rPr>
              <a:t>sẽ</a:t>
            </a:r>
            <a:r>
              <a:rPr lang="en-US" sz="1700" b="0" strike="noStrike" spc="-1" dirty="0">
                <a:solidFill>
                  <a:srgbClr val="000000"/>
                </a:solidFill>
              </a:rPr>
              <a:t> </a:t>
            </a:r>
            <a:r>
              <a:rPr lang="en-US" sz="1700" b="0" strike="noStrike" spc="-1" dirty="0" err="1">
                <a:solidFill>
                  <a:srgbClr val="000000"/>
                </a:solidFill>
              </a:rPr>
              <a:t>giảm</a:t>
            </a:r>
            <a:r>
              <a:rPr lang="en-US" sz="1700" b="0" strike="noStrike" spc="-1" dirty="0">
                <a:solidFill>
                  <a:srgbClr val="000000"/>
                </a:solidFill>
              </a:rPr>
              <a:t> </a:t>
            </a:r>
            <a:r>
              <a:rPr lang="en-US" sz="1700" b="0" strike="noStrike" spc="-1" dirty="0" err="1">
                <a:solidFill>
                  <a:srgbClr val="000000"/>
                </a:solidFill>
              </a:rPr>
              <a:t>dần</a:t>
            </a:r>
            <a:r>
              <a:rPr lang="en-US" sz="1700" b="0" strike="noStrike" spc="-1" dirty="0">
                <a:solidFill>
                  <a:srgbClr val="000000"/>
                </a:solidFill>
              </a:rPr>
              <a:t> do </a:t>
            </a:r>
            <a:r>
              <a:rPr lang="en-US" sz="1700" b="0" strike="noStrike" spc="-1" dirty="0" err="1">
                <a:solidFill>
                  <a:srgbClr val="000000"/>
                </a:solidFill>
              </a:rPr>
              <a:t>năng</a:t>
            </a:r>
            <a:r>
              <a:rPr lang="en-US" sz="1700" b="0" strike="noStrike" spc="-1" dirty="0">
                <a:solidFill>
                  <a:srgbClr val="000000"/>
                </a:solidFill>
              </a:rPr>
              <a:t> </a:t>
            </a:r>
            <a:r>
              <a:rPr lang="en-US" sz="1700" b="0" strike="noStrike" spc="-1" dirty="0" err="1">
                <a:solidFill>
                  <a:srgbClr val="000000"/>
                </a:solidFill>
              </a:rPr>
              <a:t>lực</a:t>
            </a:r>
            <a:r>
              <a:rPr lang="en-US" sz="1700" b="0" strike="noStrike" spc="-1" dirty="0">
                <a:solidFill>
                  <a:srgbClr val="000000"/>
                </a:solidFill>
              </a:rPr>
              <a:t> </a:t>
            </a:r>
            <a:r>
              <a:rPr lang="en-US" sz="1700" b="0" strike="noStrike" spc="-1" dirty="0" err="1">
                <a:solidFill>
                  <a:srgbClr val="000000"/>
                </a:solidFill>
              </a:rPr>
              <a:t>sản</a:t>
            </a:r>
            <a:r>
              <a:rPr lang="en-US" sz="1700" b="0" strike="noStrike" spc="-1" dirty="0">
                <a:solidFill>
                  <a:srgbClr val="000000"/>
                </a:solidFill>
              </a:rPr>
              <a:t> </a:t>
            </a:r>
            <a:r>
              <a:rPr lang="en-US" sz="1700" b="0" strike="noStrike" spc="-1" dirty="0" err="1">
                <a:solidFill>
                  <a:srgbClr val="000000"/>
                </a:solidFill>
              </a:rPr>
              <a:t>xuất</a:t>
            </a:r>
            <a:r>
              <a:rPr lang="en-US" sz="1700" b="0" strike="noStrike" spc="-1" dirty="0">
                <a:solidFill>
                  <a:srgbClr val="000000"/>
                </a:solidFill>
              </a:rPr>
              <a:t> </a:t>
            </a:r>
            <a:r>
              <a:rPr lang="en-US" sz="1700" b="0" strike="noStrike" spc="-1" dirty="0" err="1">
                <a:solidFill>
                  <a:srgbClr val="000000"/>
                </a:solidFill>
              </a:rPr>
              <a:t>trong</a:t>
            </a:r>
            <a:r>
              <a:rPr lang="en-US" sz="1700" b="0" strike="noStrike" spc="-1" dirty="0">
                <a:solidFill>
                  <a:srgbClr val="000000"/>
                </a:solidFill>
              </a:rPr>
              <a:t> n</a:t>
            </a:r>
            <a:r>
              <a:rPr lang="vi-VN" sz="1700" b="0" strike="noStrike" spc="-1" dirty="0">
                <a:solidFill>
                  <a:srgbClr val="000000"/>
                </a:solidFill>
              </a:rPr>
              <a:t>ư</a:t>
            </a:r>
            <a:r>
              <a:rPr lang="en-US" sz="1700" b="0" strike="noStrike" spc="-1" dirty="0" err="1">
                <a:solidFill>
                  <a:srgbClr val="000000"/>
                </a:solidFill>
              </a:rPr>
              <a:t>ớc</a:t>
            </a:r>
            <a:r>
              <a:rPr lang="en-US" sz="1700" b="0" strike="noStrike" spc="-1" dirty="0">
                <a:solidFill>
                  <a:srgbClr val="000000"/>
                </a:solidFill>
              </a:rPr>
              <a:t> </a:t>
            </a:r>
            <a:r>
              <a:rPr lang="en-US" sz="1700" b="0" strike="noStrike" spc="-1" dirty="0" err="1">
                <a:solidFill>
                  <a:srgbClr val="000000"/>
                </a:solidFill>
              </a:rPr>
              <a:t>ngày</a:t>
            </a:r>
            <a:r>
              <a:rPr lang="en-US" sz="1700" b="0" strike="noStrike" spc="-1" dirty="0">
                <a:solidFill>
                  <a:srgbClr val="000000"/>
                </a:solidFill>
              </a:rPr>
              <a:t> </a:t>
            </a:r>
            <a:r>
              <a:rPr lang="en-US" sz="1700" b="0" strike="noStrike" spc="-1" dirty="0" err="1">
                <a:solidFill>
                  <a:srgbClr val="000000"/>
                </a:solidFill>
              </a:rPr>
              <a:t>càng</a:t>
            </a:r>
            <a:r>
              <a:rPr lang="en-US" sz="1700" b="0" strike="noStrike" spc="-1" dirty="0">
                <a:solidFill>
                  <a:srgbClr val="000000"/>
                </a:solidFill>
              </a:rPr>
              <a:t> </a:t>
            </a:r>
            <a:r>
              <a:rPr lang="en-US" sz="1700" b="0" strike="noStrike" spc="-1" dirty="0" err="1">
                <a:solidFill>
                  <a:srgbClr val="000000"/>
                </a:solidFill>
              </a:rPr>
              <a:t>cao</a:t>
            </a:r>
            <a:r>
              <a:rPr lang="en-US" sz="1700" b="0" strike="noStrike" spc="-1" dirty="0">
                <a:solidFill>
                  <a:srgbClr val="000000"/>
                </a:solidFill>
              </a:rPr>
              <a:t> </a:t>
            </a:r>
            <a:r>
              <a:rPr lang="en-US" sz="1700" b="0" strike="noStrike" spc="-1" dirty="0" err="1">
                <a:solidFill>
                  <a:srgbClr val="000000"/>
                </a:solidFill>
              </a:rPr>
              <a:t>và</a:t>
            </a:r>
            <a:r>
              <a:rPr lang="en-US" sz="1700" b="0" strike="noStrike" spc="-1" dirty="0">
                <a:solidFill>
                  <a:srgbClr val="000000"/>
                </a:solidFill>
              </a:rPr>
              <a:t> </a:t>
            </a:r>
            <a:r>
              <a:rPr lang="en-US" sz="1700" b="0" strike="noStrike" spc="-1" dirty="0" err="1">
                <a:solidFill>
                  <a:srgbClr val="000000"/>
                </a:solidFill>
              </a:rPr>
              <a:t>đã</a:t>
            </a:r>
            <a:r>
              <a:rPr lang="en-US" sz="1700" b="0" strike="noStrike" spc="-1" dirty="0">
                <a:solidFill>
                  <a:srgbClr val="000000"/>
                </a:solidFill>
              </a:rPr>
              <a:t> </a:t>
            </a:r>
            <a:r>
              <a:rPr lang="en-US" sz="1700" b="0" strike="noStrike" spc="-1" dirty="0" err="1">
                <a:solidFill>
                  <a:srgbClr val="000000"/>
                </a:solidFill>
              </a:rPr>
              <a:t>có</a:t>
            </a:r>
            <a:r>
              <a:rPr lang="en-US" sz="1700" b="0" strike="noStrike" spc="-1" dirty="0">
                <a:solidFill>
                  <a:srgbClr val="000000"/>
                </a:solidFill>
              </a:rPr>
              <a:t> </a:t>
            </a:r>
            <a:r>
              <a:rPr lang="en-US" sz="1700" b="0" strike="noStrike" spc="-1" dirty="0" err="1">
                <a:solidFill>
                  <a:srgbClr val="000000"/>
                </a:solidFill>
              </a:rPr>
              <a:t>dự</a:t>
            </a:r>
            <a:r>
              <a:rPr lang="en-US" sz="1700" b="0" strike="noStrike" spc="-1" dirty="0">
                <a:solidFill>
                  <a:srgbClr val="000000"/>
                </a:solidFill>
              </a:rPr>
              <a:t> </a:t>
            </a:r>
            <a:r>
              <a:rPr lang="en-US" sz="1700" b="0" strike="noStrike" spc="-1" dirty="0" err="1">
                <a:solidFill>
                  <a:srgbClr val="000000"/>
                </a:solidFill>
              </a:rPr>
              <a:t>án</a:t>
            </a:r>
            <a:r>
              <a:rPr lang="en-US" sz="1700" b="0" strike="noStrike" spc="-1" dirty="0">
                <a:solidFill>
                  <a:srgbClr val="000000"/>
                </a:solidFill>
              </a:rPr>
              <a:t> </a:t>
            </a:r>
            <a:r>
              <a:rPr lang="en-US" sz="1700" b="0" strike="noStrike" spc="-1" dirty="0" err="1">
                <a:solidFill>
                  <a:srgbClr val="000000"/>
                </a:solidFill>
              </a:rPr>
              <a:t>đầu</a:t>
            </a:r>
            <a:r>
              <a:rPr lang="en-US" sz="1700" b="0" strike="noStrike" spc="-1" dirty="0">
                <a:solidFill>
                  <a:srgbClr val="000000"/>
                </a:solidFill>
              </a:rPr>
              <a:t> t</a:t>
            </a:r>
            <a:r>
              <a:rPr lang="vi-VN" sz="1700" b="0" strike="noStrike" spc="-1" dirty="0">
                <a:solidFill>
                  <a:srgbClr val="000000"/>
                </a:solidFill>
              </a:rPr>
              <a:t>ư</a:t>
            </a:r>
            <a:r>
              <a:rPr lang="en-US" sz="1700" b="0" strike="noStrike" spc="-1" dirty="0">
                <a:solidFill>
                  <a:srgbClr val="000000"/>
                </a:solidFill>
              </a:rPr>
              <a:t> </a:t>
            </a:r>
            <a:r>
              <a:rPr lang="en-US" sz="1700" b="0" strike="noStrike" spc="-1" dirty="0" err="1">
                <a:solidFill>
                  <a:srgbClr val="000000"/>
                </a:solidFill>
              </a:rPr>
              <a:t>sản</a:t>
            </a:r>
            <a:r>
              <a:rPr lang="en-US" sz="1700" b="0" strike="noStrike" spc="-1" dirty="0">
                <a:solidFill>
                  <a:srgbClr val="000000"/>
                </a:solidFill>
              </a:rPr>
              <a:t> </a:t>
            </a:r>
            <a:r>
              <a:rPr lang="en-US" sz="1700" b="0" strike="noStrike" spc="-1" dirty="0" err="1">
                <a:solidFill>
                  <a:srgbClr val="000000"/>
                </a:solidFill>
              </a:rPr>
              <a:t>xuất</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Duplex </a:t>
            </a:r>
            <a:r>
              <a:rPr lang="en-US" sz="1700" b="0" strike="noStrike" spc="-1" dirty="0" err="1">
                <a:solidFill>
                  <a:srgbClr val="000000"/>
                </a:solidFill>
              </a:rPr>
              <a:t>hiện</a:t>
            </a:r>
            <a:r>
              <a:rPr lang="en-US" sz="1700" b="0" strike="noStrike" spc="-1" dirty="0">
                <a:solidFill>
                  <a:srgbClr val="000000"/>
                </a:solidFill>
              </a:rPr>
              <a:t> </a:t>
            </a:r>
            <a:r>
              <a:rPr lang="en-US" sz="1700" b="0" strike="noStrike" spc="-1" dirty="0" err="1">
                <a:solidFill>
                  <a:srgbClr val="000000"/>
                </a:solidFill>
              </a:rPr>
              <a:t>đang</a:t>
            </a:r>
            <a:r>
              <a:rPr lang="en-US" sz="1700" b="0" strike="noStrike" spc="-1" dirty="0">
                <a:solidFill>
                  <a:srgbClr val="000000"/>
                </a:solidFill>
              </a:rPr>
              <a:t> </a:t>
            </a:r>
            <a:r>
              <a:rPr lang="en-US" sz="1700" b="0" strike="noStrike" spc="-1" dirty="0" err="1">
                <a:solidFill>
                  <a:srgbClr val="000000"/>
                </a:solidFill>
              </a:rPr>
              <a:t>phải</a:t>
            </a:r>
            <a:r>
              <a:rPr lang="en-US" sz="1700" b="0" strike="noStrike" spc="-1" dirty="0">
                <a:solidFill>
                  <a:srgbClr val="000000"/>
                </a:solidFill>
              </a:rPr>
              <a:t> </a:t>
            </a:r>
            <a:r>
              <a:rPr lang="en-US" sz="1700" b="0" strike="noStrike" spc="-1" dirty="0" err="1">
                <a:solidFill>
                  <a:srgbClr val="000000"/>
                </a:solidFill>
              </a:rPr>
              <a:t>nhập</a:t>
            </a:r>
            <a:r>
              <a:rPr lang="en-US" sz="1700" b="0" strike="noStrike" spc="-1" dirty="0">
                <a:solidFill>
                  <a:srgbClr val="000000"/>
                </a:solidFill>
              </a:rPr>
              <a:t> </a:t>
            </a:r>
            <a:r>
              <a:rPr lang="en-US" sz="1700" b="0" strike="noStrike" spc="-1" dirty="0" err="1">
                <a:solidFill>
                  <a:srgbClr val="000000"/>
                </a:solidFill>
              </a:rPr>
              <a:t>với</a:t>
            </a:r>
            <a:r>
              <a:rPr lang="en-US" sz="1700" b="0" strike="noStrike" spc="-1" dirty="0">
                <a:solidFill>
                  <a:srgbClr val="000000"/>
                </a:solidFill>
              </a:rPr>
              <a:t> </a:t>
            </a:r>
            <a:r>
              <a:rPr lang="en-US" sz="1700" b="0" strike="noStrike" spc="-1" dirty="0" err="1">
                <a:solidFill>
                  <a:srgbClr val="000000"/>
                </a:solidFill>
              </a:rPr>
              <a:t>số</a:t>
            </a:r>
            <a:r>
              <a:rPr lang="en-US" sz="1700" b="0" strike="noStrike" spc="-1" dirty="0">
                <a:solidFill>
                  <a:srgbClr val="000000"/>
                </a:solidFill>
              </a:rPr>
              <a:t> l</a:t>
            </a:r>
            <a:r>
              <a:rPr lang="vi-VN" sz="1700" b="0" strike="noStrike" spc="-1" dirty="0">
                <a:solidFill>
                  <a:srgbClr val="000000"/>
                </a:solidFill>
              </a:rPr>
              <a:t>ư</a:t>
            </a:r>
            <a:r>
              <a:rPr lang="en-US" sz="1700" b="0" strike="noStrike" spc="-1" dirty="0" err="1">
                <a:solidFill>
                  <a:srgbClr val="000000"/>
                </a:solidFill>
              </a:rPr>
              <a:t>ợng</a:t>
            </a:r>
            <a:r>
              <a:rPr lang="en-US" sz="1700" b="0" strike="noStrike" spc="-1" dirty="0">
                <a:solidFill>
                  <a:srgbClr val="000000"/>
                </a:solidFill>
              </a:rPr>
              <a:t> </a:t>
            </a:r>
            <a:r>
              <a:rPr lang="en-US" sz="1700" b="0" strike="noStrike" spc="-1" dirty="0" err="1">
                <a:solidFill>
                  <a:srgbClr val="000000"/>
                </a:solidFill>
              </a:rPr>
              <a:t>khá</a:t>
            </a:r>
            <a:r>
              <a:rPr lang="en-US" sz="1700" b="0" strike="noStrike" spc="-1" dirty="0">
                <a:solidFill>
                  <a:srgbClr val="000000"/>
                </a:solidFill>
              </a:rPr>
              <a:t> </a:t>
            </a:r>
            <a:r>
              <a:rPr lang="en-US" sz="1700" b="0" strike="noStrike" spc="-1" dirty="0" err="1">
                <a:solidFill>
                  <a:srgbClr val="000000"/>
                </a:solidFill>
              </a:rPr>
              <a:t>lớn</a:t>
            </a:r>
            <a:r>
              <a:rPr lang="en-US" sz="1700" b="0" strike="noStrike" spc="-1" dirty="0">
                <a:solidFill>
                  <a:srgbClr val="000000"/>
                </a:solidFill>
              </a:rPr>
              <a:t> </a:t>
            </a:r>
            <a:r>
              <a:rPr lang="en-US" sz="1700" b="0" strike="noStrike" spc="-1" dirty="0" err="1">
                <a:solidFill>
                  <a:srgbClr val="000000"/>
                </a:solidFill>
              </a:rPr>
              <a:t>hàng</a:t>
            </a:r>
            <a:r>
              <a:rPr lang="en-US" sz="1700" b="0" strike="noStrike" spc="-1" dirty="0">
                <a:solidFill>
                  <a:srgbClr val="000000"/>
                </a:solidFill>
              </a:rPr>
              <a:t> </a:t>
            </a:r>
            <a:r>
              <a:rPr lang="en-US" sz="1700" b="0" strike="noStrike" spc="-1" dirty="0" err="1">
                <a:solidFill>
                  <a:srgbClr val="000000"/>
                </a:solidFill>
              </a:rPr>
              <a:t>năm</a:t>
            </a:r>
            <a:r>
              <a:rPr lang="en-US" sz="1700" b="0" strike="noStrike" spc="-1" dirty="0">
                <a:solidFill>
                  <a:srgbClr val="000000"/>
                </a:solidFill>
              </a:rPr>
              <a:t>;</a:t>
            </a:r>
          </a:p>
          <a:p>
            <a:pPr marL="342900" indent="-342900" algn="just">
              <a:lnSpc>
                <a:spcPct val="150000"/>
              </a:lnSpc>
              <a:buClr>
                <a:srgbClr val="000000"/>
              </a:buClr>
              <a:buFont typeface="+mj-lt"/>
              <a:buAutoNum type="arabicPeriod"/>
            </a:pPr>
            <a:r>
              <a:rPr lang="en-US" sz="1700" b="0" strike="noStrike" spc="-1" dirty="0" err="1">
                <a:solidFill>
                  <a:srgbClr val="000000"/>
                </a:solidFill>
              </a:rPr>
              <a:t>Tỷ</a:t>
            </a:r>
            <a:r>
              <a:rPr lang="en-US" sz="1700" b="0" strike="noStrike" spc="-1" dirty="0">
                <a:solidFill>
                  <a:srgbClr val="000000"/>
                </a:solidFill>
              </a:rPr>
              <a:t> </a:t>
            </a:r>
            <a:r>
              <a:rPr lang="en-US" sz="1700" b="0" strike="noStrike" spc="-1" dirty="0" err="1">
                <a:solidFill>
                  <a:srgbClr val="000000"/>
                </a:solidFill>
              </a:rPr>
              <a:t>lệ</a:t>
            </a:r>
            <a:r>
              <a:rPr lang="en-US" sz="1700" b="0" strike="noStrike" spc="-1" dirty="0">
                <a:solidFill>
                  <a:srgbClr val="000000"/>
                </a:solidFill>
              </a:rPr>
              <a:t> </a:t>
            </a:r>
            <a:r>
              <a:rPr lang="en-US" sz="1700" b="0" strike="noStrike" spc="-1" dirty="0" err="1">
                <a:solidFill>
                  <a:srgbClr val="000000"/>
                </a:solidFill>
              </a:rPr>
              <a:t>tiêu</a:t>
            </a:r>
            <a:r>
              <a:rPr lang="en-US" sz="1700" b="0" strike="noStrike" spc="-1" dirty="0">
                <a:solidFill>
                  <a:srgbClr val="000000"/>
                </a:solidFill>
              </a:rPr>
              <a:t> </a:t>
            </a:r>
            <a:r>
              <a:rPr lang="en-US" sz="1700" b="0" strike="noStrike" spc="-1" dirty="0" err="1">
                <a:solidFill>
                  <a:srgbClr val="000000"/>
                </a:solidFill>
              </a:rPr>
              <a:t>hao</a:t>
            </a:r>
            <a:r>
              <a:rPr lang="en-US" sz="1700" b="0" strike="noStrike" spc="-1" dirty="0">
                <a:solidFill>
                  <a:srgbClr val="000000"/>
                </a:solidFill>
              </a:rPr>
              <a:t> </a:t>
            </a:r>
            <a:r>
              <a:rPr lang="en-US" sz="1700" b="0" strike="noStrike" spc="-1" dirty="0" err="1">
                <a:solidFill>
                  <a:srgbClr val="000000"/>
                </a:solidFill>
              </a:rPr>
              <a:t>nguyên</a:t>
            </a:r>
            <a:r>
              <a:rPr lang="en-US" sz="1700" b="0" strike="noStrike" spc="-1" dirty="0">
                <a:solidFill>
                  <a:srgbClr val="000000"/>
                </a:solidFill>
              </a:rPr>
              <a:t> </a:t>
            </a:r>
            <a:r>
              <a:rPr lang="en-US" sz="1700" b="0" strike="noStrike" spc="-1" dirty="0" err="1">
                <a:solidFill>
                  <a:srgbClr val="000000"/>
                </a:solidFill>
              </a:rPr>
              <a:t>liệu</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tái</a:t>
            </a:r>
            <a:r>
              <a:rPr lang="en-US" sz="1700" b="0" strike="noStrike" spc="-1" dirty="0">
                <a:solidFill>
                  <a:srgbClr val="000000"/>
                </a:solidFill>
              </a:rPr>
              <a:t> </a:t>
            </a:r>
            <a:r>
              <a:rPr lang="en-US" sz="1700" b="0" strike="noStrike" spc="-1" dirty="0" err="1">
                <a:solidFill>
                  <a:srgbClr val="000000"/>
                </a:solidFill>
              </a:rPr>
              <a:t>chế</a:t>
            </a:r>
            <a:r>
              <a:rPr lang="en-US" sz="1700" b="0" strike="noStrike" spc="-1" dirty="0">
                <a:solidFill>
                  <a:srgbClr val="000000"/>
                </a:solidFill>
              </a:rPr>
              <a:t> </a:t>
            </a:r>
            <a:r>
              <a:rPr lang="en-US" sz="1700" b="0" strike="noStrike" spc="-1" dirty="0" err="1">
                <a:solidFill>
                  <a:srgbClr val="000000"/>
                </a:solidFill>
              </a:rPr>
              <a:t>để</a:t>
            </a:r>
            <a:r>
              <a:rPr lang="en-US" sz="1700" b="0" strike="noStrike" spc="-1" dirty="0">
                <a:solidFill>
                  <a:srgbClr val="000000"/>
                </a:solidFill>
              </a:rPr>
              <a:t> </a:t>
            </a:r>
            <a:r>
              <a:rPr lang="en-US" sz="1700" b="0" strike="noStrike" spc="-1" dirty="0" err="1">
                <a:solidFill>
                  <a:srgbClr val="000000"/>
                </a:solidFill>
              </a:rPr>
              <a:t>sản</a:t>
            </a:r>
            <a:r>
              <a:rPr lang="en-US" sz="1700" b="0" strike="noStrike" spc="-1" dirty="0">
                <a:solidFill>
                  <a:srgbClr val="000000"/>
                </a:solidFill>
              </a:rPr>
              <a:t> </a:t>
            </a:r>
            <a:r>
              <a:rPr lang="en-US" sz="1700" b="0" strike="noStrike" spc="-1" dirty="0" err="1">
                <a:solidFill>
                  <a:srgbClr val="000000"/>
                </a:solidFill>
              </a:rPr>
              <a:t>xuất</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bao</a:t>
            </a:r>
            <a:r>
              <a:rPr lang="en-US" sz="1700" b="0" strike="noStrike" spc="-1" dirty="0">
                <a:solidFill>
                  <a:srgbClr val="000000"/>
                </a:solidFill>
              </a:rPr>
              <a:t> </a:t>
            </a:r>
            <a:r>
              <a:rPr lang="en-US" sz="1700" b="0" strike="noStrike" spc="-1" dirty="0" err="1">
                <a:solidFill>
                  <a:srgbClr val="000000"/>
                </a:solidFill>
              </a:rPr>
              <a:t>bì</a:t>
            </a:r>
            <a:r>
              <a:rPr lang="en-US" sz="1700" b="0" strike="noStrike" spc="-1" dirty="0">
                <a:solidFill>
                  <a:srgbClr val="000000"/>
                </a:solidFill>
              </a:rPr>
              <a:t> </a:t>
            </a:r>
            <a:r>
              <a:rPr lang="en-US" sz="1700" b="0" strike="noStrike" spc="-1" dirty="0" err="1">
                <a:solidFill>
                  <a:srgbClr val="000000"/>
                </a:solidFill>
              </a:rPr>
              <a:t>theo</a:t>
            </a:r>
            <a:r>
              <a:rPr lang="en-US" sz="1700" b="0" strike="noStrike" spc="-1" dirty="0">
                <a:solidFill>
                  <a:srgbClr val="000000"/>
                </a:solidFill>
              </a:rPr>
              <a:t> </a:t>
            </a:r>
            <a:r>
              <a:rPr lang="en-US" sz="1700" b="0" strike="noStrike" spc="-1" dirty="0" err="1">
                <a:solidFill>
                  <a:srgbClr val="000000"/>
                </a:solidFill>
              </a:rPr>
              <a:t>thống</a:t>
            </a:r>
            <a:r>
              <a:rPr lang="en-US" sz="1700" b="0" strike="noStrike" spc="-1" dirty="0">
                <a:solidFill>
                  <a:srgbClr val="000000"/>
                </a:solidFill>
              </a:rPr>
              <a:t> </a:t>
            </a:r>
            <a:r>
              <a:rPr lang="en-US" sz="1700" b="0" strike="noStrike" spc="-1" dirty="0" err="1">
                <a:solidFill>
                  <a:srgbClr val="000000"/>
                </a:solidFill>
              </a:rPr>
              <a:t>kê</a:t>
            </a:r>
            <a:r>
              <a:rPr lang="en-US" sz="1700" b="0" strike="noStrike" spc="-1" dirty="0">
                <a:solidFill>
                  <a:srgbClr val="000000"/>
                </a:solidFill>
              </a:rPr>
              <a:t> </a:t>
            </a:r>
            <a:r>
              <a:rPr lang="en-US" sz="1700" b="0" strike="noStrike" spc="-1" dirty="0" err="1">
                <a:solidFill>
                  <a:srgbClr val="000000"/>
                </a:solidFill>
              </a:rPr>
              <a:t>là</a:t>
            </a:r>
            <a:r>
              <a:rPr lang="en-US" sz="1700" b="0" strike="noStrike" spc="-1" dirty="0">
                <a:solidFill>
                  <a:srgbClr val="000000"/>
                </a:solidFill>
              </a:rPr>
              <a:t> 25-30%,</a:t>
            </a:r>
          </a:p>
          <a:p>
            <a:pPr marL="342900" indent="-342900" algn="just">
              <a:lnSpc>
                <a:spcPct val="150000"/>
              </a:lnSpc>
              <a:buClr>
                <a:srgbClr val="000000"/>
              </a:buClr>
              <a:buFont typeface="+mj-lt"/>
              <a:buAutoNum type="arabicPeriod"/>
            </a:pPr>
            <a:r>
              <a:rPr lang="en-US" sz="1700" b="0" strike="noStrike" spc="-1" dirty="0" err="1">
                <a:solidFill>
                  <a:srgbClr val="000000"/>
                </a:solidFill>
              </a:rPr>
              <a:t>Tỷ</a:t>
            </a:r>
            <a:r>
              <a:rPr lang="en-US" sz="1700" b="0" strike="noStrike" spc="-1" dirty="0">
                <a:solidFill>
                  <a:srgbClr val="000000"/>
                </a:solidFill>
              </a:rPr>
              <a:t> </a:t>
            </a:r>
            <a:r>
              <a:rPr lang="en-US" sz="1700" b="0" strike="noStrike" spc="-1" dirty="0" err="1">
                <a:solidFill>
                  <a:srgbClr val="000000"/>
                </a:solidFill>
              </a:rPr>
              <a:t>lệ</a:t>
            </a:r>
            <a:r>
              <a:rPr lang="en-US" sz="1700" b="0" strike="noStrike" spc="-1" dirty="0">
                <a:solidFill>
                  <a:srgbClr val="000000"/>
                </a:solidFill>
              </a:rPr>
              <a:t> </a:t>
            </a:r>
            <a:r>
              <a:rPr lang="en-US" sz="1700" b="0" strike="noStrike" spc="-1" dirty="0" err="1">
                <a:solidFill>
                  <a:srgbClr val="000000"/>
                </a:solidFill>
              </a:rPr>
              <a:t>thu</a:t>
            </a:r>
            <a:r>
              <a:rPr lang="en-US" sz="1700" b="0" strike="noStrike" spc="-1" dirty="0">
                <a:solidFill>
                  <a:srgbClr val="000000"/>
                </a:solidFill>
              </a:rPr>
              <a:t> </a:t>
            </a:r>
            <a:r>
              <a:rPr lang="en-US" sz="1700" b="0" strike="noStrike" spc="-1" dirty="0" err="1">
                <a:solidFill>
                  <a:srgbClr val="000000"/>
                </a:solidFill>
              </a:rPr>
              <a:t>gom</a:t>
            </a:r>
            <a:r>
              <a:rPr lang="en-US" sz="1700" b="0" strike="noStrike" spc="-1" dirty="0">
                <a:solidFill>
                  <a:srgbClr val="000000"/>
                </a:solidFill>
              </a:rPr>
              <a:t> </a:t>
            </a:r>
            <a:r>
              <a:rPr lang="en-US" sz="1700" b="0" strike="noStrike" spc="-1" dirty="0" err="1">
                <a:solidFill>
                  <a:srgbClr val="000000"/>
                </a:solidFill>
              </a:rPr>
              <a:t>dự</a:t>
            </a:r>
            <a:r>
              <a:rPr lang="en-US" sz="1700" b="0" strike="noStrike" spc="-1" dirty="0">
                <a:solidFill>
                  <a:srgbClr val="000000"/>
                </a:solidFill>
              </a:rPr>
              <a:t> </a:t>
            </a:r>
            <a:r>
              <a:rPr lang="en-US" sz="1700" b="0" strike="noStrike" spc="-1" dirty="0" err="1">
                <a:solidFill>
                  <a:srgbClr val="000000"/>
                </a:solidFill>
              </a:rPr>
              <a:t>kiến</a:t>
            </a:r>
            <a:r>
              <a:rPr lang="en-US" sz="1700" b="0" strike="noStrike" spc="-1" dirty="0">
                <a:solidFill>
                  <a:srgbClr val="000000"/>
                </a:solidFill>
              </a:rPr>
              <a:t> </a:t>
            </a:r>
            <a:r>
              <a:rPr lang="en-US" sz="1700" b="0" strike="noStrike" spc="-1" dirty="0" err="1">
                <a:solidFill>
                  <a:srgbClr val="000000"/>
                </a:solidFill>
              </a:rPr>
              <a:t>tăng</a:t>
            </a:r>
            <a:r>
              <a:rPr lang="en-US" sz="1700" b="0" strike="noStrike" spc="-1" dirty="0">
                <a:solidFill>
                  <a:srgbClr val="000000"/>
                </a:solidFill>
              </a:rPr>
              <a:t> </a:t>
            </a:r>
            <a:r>
              <a:rPr lang="en-US" sz="1700" b="0" strike="noStrike" spc="-1" dirty="0" err="1">
                <a:solidFill>
                  <a:srgbClr val="000000"/>
                </a:solidFill>
              </a:rPr>
              <a:t>từ</a:t>
            </a:r>
            <a:r>
              <a:rPr lang="en-US" sz="1700" b="0" strike="noStrike" spc="-1" dirty="0">
                <a:solidFill>
                  <a:srgbClr val="000000"/>
                </a:solidFill>
              </a:rPr>
              <a:t> 39% </a:t>
            </a:r>
            <a:r>
              <a:rPr lang="en-US" sz="1700" b="0" strike="noStrike" spc="-1" dirty="0" err="1">
                <a:solidFill>
                  <a:srgbClr val="000000"/>
                </a:solidFill>
              </a:rPr>
              <a:t>năm</a:t>
            </a:r>
            <a:r>
              <a:rPr lang="en-US" sz="1700" b="0" strike="noStrike" spc="-1" dirty="0">
                <a:solidFill>
                  <a:srgbClr val="000000"/>
                </a:solidFill>
              </a:rPr>
              <a:t> 2019 </a:t>
            </a:r>
            <a:r>
              <a:rPr lang="en-US" sz="1700" b="0" strike="noStrike" spc="-1" dirty="0" err="1">
                <a:solidFill>
                  <a:srgbClr val="000000"/>
                </a:solidFill>
              </a:rPr>
              <a:t>lên</a:t>
            </a:r>
            <a:r>
              <a:rPr lang="en-US" sz="1700" b="0" strike="noStrike" spc="-1" dirty="0">
                <a:solidFill>
                  <a:srgbClr val="000000"/>
                </a:solidFill>
              </a:rPr>
              <a:t> 45% </a:t>
            </a:r>
            <a:r>
              <a:rPr lang="en-US" sz="1700" b="0" strike="noStrike" spc="-1" dirty="0" err="1">
                <a:solidFill>
                  <a:srgbClr val="000000"/>
                </a:solidFill>
              </a:rPr>
              <a:t>năm</a:t>
            </a:r>
            <a:r>
              <a:rPr lang="en-US" sz="1700" b="0" strike="noStrike" spc="-1" dirty="0">
                <a:solidFill>
                  <a:srgbClr val="000000"/>
                </a:solidFill>
              </a:rPr>
              <a:t> 2025.</a:t>
            </a:r>
          </a:p>
        </p:txBody>
      </p:sp>
      <p:sp>
        <p:nvSpPr>
          <p:cNvPr id="5" name="Rectangle 4"/>
          <p:cNvSpPr/>
          <p:nvPr/>
        </p:nvSpPr>
        <p:spPr>
          <a:xfrm>
            <a:off x="669833" y="287144"/>
            <a:ext cx="7948694" cy="424732"/>
          </a:xfrm>
          <a:prstGeom prst="rect">
            <a:avLst/>
          </a:prstGeom>
          <a:solidFill>
            <a:srgbClr val="336B84"/>
          </a:solidFill>
        </p:spPr>
        <p:txBody>
          <a:bodyPr wrap="square">
            <a:spAutoFit/>
          </a:bodyPr>
          <a:lstStyle/>
          <a:p>
            <a:pPr algn="ctr">
              <a:lnSpc>
                <a:spcPct val="90000"/>
              </a:lnSpc>
            </a:pPr>
            <a:r>
              <a:rPr lang="en-US" sz="2400" b="1" spc="-1" dirty="0">
                <a:solidFill>
                  <a:schemeClr val="bg1"/>
                </a:solidFill>
                <a:latin typeface="+mj-lt"/>
              </a:rPr>
              <a:t>CÁC CĂN CỨ ĐỂ DỰ BÁO</a:t>
            </a:r>
          </a:p>
        </p:txBody>
      </p:sp>
    </p:spTree>
    <p:extLst>
      <p:ext uri="{BB962C8B-B14F-4D97-AF65-F5344CB8AC3E}">
        <p14:creationId xmlns:p14="http://schemas.microsoft.com/office/powerpoint/2010/main" val="16829496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CustomShape 1"/>
          <p:cNvSpPr/>
          <p:nvPr/>
        </p:nvSpPr>
        <p:spPr>
          <a:xfrm>
            <a:off x="2900360" y="268180"/>
            <a:ext cx="3436940" cy="7128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6B84"/>
          </a:solidFill>
          <a:ln>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90000"/>
              </a:lnSpc>
            </a:pPr>
            <a:r>
              <a:rPr lang="en-US" sz="4000" b="1" strike="noStrike" spc="-1" dirty="0">
                <a:solidFill>
                  <a:schemeClr val="bg1"/>
                </a:solidFill>
                <a:latin typeface="+mj-lt"/>
                <a:ea typeface="Calibri" charset="0"/>
                <a:cs typeface="Calibri" charset="0"/>
              </a:rPr>
              <a:t>KẾT LUẬN (1)</a:t>
            </a:r>
            <a:endParaRPr lang="en-US" sz="4000" b="0" strike="noStrike" spc="-1" dirty="0">
              <a:solidFill>
                <a:schemeClr val="bg1"/>
              </a:solidFill>
              <a:latin typeface="+mj-lt"/>
              <a:ea typeface="Calibri" charset="0"/>
              <a:cs typeface="Calibri" charset="0"/>
            </a:endParaRPr>
          </a:p>
        </p:txBody>
      </p:sp>
      <p:sp>
        <p:nvSpPr>
          <p:cNvPr id="1067" name="CustomShape 2"/>
          <p:cNvSpPr/>
          <p:nvPr/>
        </p:nvSpPr>
        <p:spPr>
          <a:xfrm>
            <a:off x="604110" y="1273100"/>
            <a:ext cx="8029440" cy="5316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spcBef>
                <a:spcPts val="448"/>
              </a:spcBef>
              <a:buClr>
                <a:srgbClr val="000000"/>
              </a:buClr>
              <a:buFont typeface="Arial"/>
              <a:buAutoNum type="arabicPeriod"/>
            </a:pPr>
            <a:r>
              <a:rPr lang="en-US" b="0" strike="noStrike" spc="-1" dirty="0" err="1">
                <a:solidFill>
                  <a:srgbClr val="000000"/>
                </a:solidFill>
              </a:rPr>
              <a:t>Công</a:t>
            </a:r>
            <a:r>
              <a:rPr lang="en-US" b="0" strike="noStrike" spc="-1" dirty="0">
                <a:solidFill>
                  <a:srgbClr val="000000"/>
                </a:solidFill>
              </a:rPr>
              <a:t> </a:t>
            </a:r>
            <a:r>
              <a:rPr lang="en-US" b="0" strike="noStrike" spc="-1" dirty="0" err="1">
                <a:solidFill>
                  <a:srgbClr val="000000"/>
                </a:solidFill>
              </a:rPr>
              <a:t>nghiệp</a:t>
            </a:r>
            <a:r>
              <a:rPr lang="en-US" b="0" strike="noStrike" spc="-1" dirty="0">
                <a:solidFill>
                  <a:srgbClr val="000000"/>
                </a:solidFill>
              </a:rPr>
              <a:t> </a:t>
            </a:r>
            <a:r>
              <a:rPr lang="en-US" b="0" strike="noStrike" spc="-1" dirty="0" err="1">
                <a:solidFill>
                  <a:srgbClr val="000000"/>
                </a:solidFill>
              </a:rPr>
              <a:t>sản</a:t>
            </a:r>
            <a:r>
              <a:rPr lang="en-US" b="0" strike="noStrike" spc="-1" dirty="0">
                <a:solidFill>
                  <a:srgbClr val="000000"/>
                </a:solidFill>
              </a:rPr>
              <a:t> </a:t>
            </a:r>
            <a:r>
              <a:rPr lang="en-US" b="0" strike="noStrike" spc="-1" dirty="0" err="1">
                <a:solidFill>
                  <a:srgbClr val="000000"/>
                </a:solidFill>
              </a:rPr>
              <a:t>xuất</a:t>
            </a:r>
            <a:r>
              <a:rPr lang="en-US" b="0" strike="noStrike" spc="-1" dirty="0">
                <a:solidFill>
                  <a:srgbClr val="000000"/>
                </a:solidFill>
              </a:rPr>
              <a:t> </a:t>
            </a:r>
            <a:r>
              <a:rPr lang="en-US" b="0" strike="noStrike" spc="-1" dirty="0" err="1">
                <a:solidFill>
                  <a:srgbClr val="000000"/>
                </a:solidFill>
              </a:rPr>
              <a:t>giấy</a:t>
            </a:r>
            <a:r>
              <a:rPr lang="en-US" b="0" strike="noStrike" spc="-1" dirty="0">
                <a:solidFill>
                  <a:srgbClr val="000000"/>
                </a:solidFill>
              </a:rPr>
              <a:t> </a:t>
            </a:r>
            <a:r>
              <a:rPr lang="en-US" b="0" strike="noStrike" spc="-1" dirty="0" err="1">
                <a:solidFill>
                  <a:srgbClr val="000000"/>
                </a:solidFill>
              </a:rPr>
              <a:t>và</a:t>
            </a:r>
            <a:r>
              <a:rPr lang="en-US" b="0" strike="noStrike" spc="-1" dirty="0">
                <a:solidFill>
                  <a:srgbClr val="000000"/>
                </a:solidFill>
              </a:rPr>
              <a:t> </a:t>
            </a:r>
            <a:r>
              <a:rPr lang="en-US" b="0" strike="noStrike" spc="-1" dirty="0" err="1">
                <a:solidFill>
                  <a:srgbClr val="000000"/>
                </a:solidFill>
              </a:rPr>
              <a:t>tái</a:t>
            </a:r>
            <a:r>
              <a:rPr lang="en-US" b="0" strike="noStrike" spc="-1" dirty="0">
                <a:solidFill>
                  <a:srgbClr val="000000"/>
                </a:solidFill>
              </a:rPr>
              <a:t> </a:t>
            </a:r>
            <a:r>
              <a:rPr lang="en-US" b="0" strike="noStrike" spc="-1" dirty="0" err="1">
                <a:solidFill>
                  <a:srgbClr val="000000"/>
                </a:solidFill>
              </a:rPr>
              <a:t>chế</a:t>
            </a:r>
            <a:r>
              <a:rPr lang="en-US" b="0" strike="noStrike" spc="-1" dirty="0">
                <a:solidFill>
                  <a:srgbClr val="000000"/>
                </a:solidFill>
              </a:rPr>
              <a:t> </a:t>
            </a:r>
            <a:r>
              <a:rPr lang="en-US" b="0" strike="noStrike" spc="-1" dirty="0" err="1">
                <a:solidFill>
                  <a:srgbClr val="000000"/>
                </a:solidFill>
              </a:rPr>
              <a:t>giấy</a:t>
            </a:r>
            <a:r>
              <a:rPr lang="en-US" b="0" strike="noStrike" spc="-1" dirty="0">
                <a:solidFill>
                  <a:srgbClr val="000000"/>
                </a:solidFill>
              </a:rPr>
              <a:t> </a:t>
            </a:r>
            <a:r>
              <a:rPr lang="en-US" b="0" strike="noStrike" spc="-1" dirty="0" err="1">
                <a:solidFill>
                  <a:srgbClr val="000000"/>
                </a:solidFill>
              </a:rPr>
              <a:t>là</a:t>
            </a:r>
            <a:r>
              <a:rPr lang="en-US" b="0" strike="noStrike" spc="-1" dirty="0">
                <a:solidFill>
                  <a:srgbClr val="000000"/>
                </a:solidFill>
              </a:rPr>
              <a:t> </a:t>
            </a:r>
            <a:r>
              <a:rPr lang="en-US" b="0" strike="noStrike" spc="-1" dirty="0" err="1">
                <a:solidFill>
                  <a:srgbClr val="000000"/>
                </a:solidFill>
              </a:rPr>
              <a:t>ngành</a:t>
            </a:r>
            <a:r>
              <a:rPr lang="en-US" b="0" strike="noStrike" spc="-1" dirty="0">
                <a:solidFill>
                  <a:srgbClr val="000000"/>
                </a:solidFill>
              </a:rPr>
              <a:t> </a:t>
            </a:r>
            <a:r>
              <a:rPr lang="en-US" b="0" strike="noStrike" spc="-1" dirty="0" err="1">
                <a:solidFill>
                  <a:srgbClr val="000000"/>
                </a:solidFill>
              </a:rPr>
              <a:t>công</a:t>
            </a:r>
            <a:r>
              <a:rPr lang="en-US" b="0" strike="noStrike" spc="-1" dirty="0">
                <a:solidFill>
                  <a:srgbClr val="000000"/>
                </a:solidFill>
              </a:rPr>
              <a:t> </a:t>
            </a:r>
            <a:r>
              <a:rPr lang="en-US" b="0" strike="noStrike" spc="-1" dirty="0" err="1">
                <a:solidFill>
                  <a:srgbClr val="000000"/>
                </a:solidFill>
              </a:rPr>
              <a:t>nghiệp</a:t>
            </a:r>
            <a:r>
              <a:rPr lang="en-US" b="0" strike="noStrike" spc="-1" dirty="0">
                <a:solidFill>
                  <a:srgbClr val="000000"/>
                </a:solidFill>
              </a:rPr>
              <a:t> </a:t>
            </a:r>
            <a:r>
              <a:rPr lang="en-US" b="0" strike="noStrike" spc="-1" dirty="0" err="1">
                <a:solidFill>
                  <a:srgbClr val="000000"/>
                </a:solidFill>
              </a:rPr>
              <a:t>xanh</a:t>
            </a:r>
            <a:r>
              <a:rPr lang="en-US" b="0" strike="noStrike" spc="-1" dirty="0">
                <a:solidFill>
                  <a:srgbClr val="000000"/>
                </a:solidFill>
              </a:rPr>
              <a:t>, </a:t>
            </a:r>
            <a:r>
              <a:rPr lang="en-US" b="0" strike="noStrike" spc="-1" dirty="0" err="1">
                <a:solidFill>
                  <a:srgbClr val="000000"/>
                </a:solidFill>
              </a:rPr>
              <a:t>thân</a:t>
            </a:r>
            <a:r>
              <a:rPr lang="en-US" b="0" strike="noStrike" spc="-1" dirty="0">
                <a:solidFill>
                  <a:srgbClr val="000000"/>
                </a:solidFill>
              </a:rPr>
              <a:t> </a:t>
            </a:r>
            <a:r>
              <a:rPr lang="en-US" b="0" strike="noStrike" spc="-1" dirty="0" err="1">
                <a:solidFill>
                  <a:srgbClr val="000000"/>
                </a:solidFill>
              </a:rPr>
              <a:t>thiện</a:t>
            </a:r>
            <a:r>
              <a:rPr lang="en-US" b="0" strike="noStrike" spc="-1" dirty="0">
                <a:solidFill>
                  <a:srgbClr val="000000"/>
                </a:solidFill>
              </a:rPr>
              <a:t> </a:t>
            </a:r>
            <a:r>
              <a:rPr lang="en-US" b="0" strike="noStrike" spc="-1" dirty="0" err="1">
                <a:solidFill>
                  <a:srgbClr val="000000"/>
                </a:solidFill>
              </a:rPr>
              <a:t>với</a:t>
            </a:r>
            <a:r>
              <a:rPr lang="en-US" b="0" strike="noStrike" spc="-1" dirty="0">
                <a:solidFill>
                  <a:srgbClr val="000000"/>
                </a:solidFill>
              </a:rPr>
              <a:t> </a:t>
            </a:r>
            <a:r>
              <a:rPr lang="en-US" b="0" strike="noStrike" spc="-1" dirty="0" err="1">
                <a:solidFill>
                  <a:srgbClr val="000000"/>
                </a:solidFill>
              </a:rPr>
              <a:t>môi</a:t>
            </a:r>
            <a:r>
              <a:rPr lang="en-US" b="0" strike="noStrike" spc="-1" dirty="0">
                <a:solidFill>
                  <a:srgbClr val="000000"/>
                </a:solidFill>
              </a:rPr>
              <a:t> </a:t>
            </a:r>
            <a:r>
              <a:rPr lang="en-US" b="0" strike="noStrike" spc="-1" dirty="0" err="1">
                <a:solidFill>
                  <a:srgbClr val="000000"/>
                </a:solidFill>
              </a:rPr>
              <a:t>tr</a:t>
            </a:r>
            <a:r>
              <a:rPr lang="vi-VN" b="0" strike="noStrike" spc="-1" dirty="0">
                <a:solidFill>
                  <a:srgbClr val="000000"/>
                </a:solidFill>
              </a:rPr>
              <a:t>ư</a:t>
            </a:r>
            <a:r>
              <a:rPr lang="en-US" b="0" strike="noStrike" spc="-1" dirty="0" err="1">
                <a:solidFill>
                  <a:srgbClr val="000000"/>
                </a:solidFill>
              </a:rPr>
              <a:t>ờng</a:t>
            </a:r>
            <a:r>
              <a:rPr lang="en-US" b="0" strike="noStrike" spc="-1" dirty="0">
                <a:solidFill>
                  <a:srgbClr val="000000"/>
                </a:solidFill>
              </a:rPr>
              <a:t>, do:</a:t>
            </a:r>
          </a:p>
          <a:p>
            <a:pPr marL="742950" lvl="1" indent="-285750" algn="just">
              <a:lnSpc>
                <a:spcPct val="150000"/>
              </a:lnSpc>
              <a:spcBef>
                <a:spcPts val="448"/>
              </a:spcBef>
              <a:buClr>
                <a:srgbClr val="000000"/>
              </a:buClr>
              <a:buFont typeface="Courier New" charset="0"/>
              <a:buChar char="o"/>
            </a:pPr>
            <a:r>
              <a:rPr lang="en-US" b="0" strike="noStrike" spc="-1" dirty="0" err="1">
                <a:solidFill>
                  <a:srgbClr val="000000"/>
                </a:solidFill>
              </a:rPr>
              <a:t>Nguồn</a:t>
            </a:r>
            <a:r>
              <a:rPr lang="en-US" b="0" strike="noStrike" spc="-1" dirty="0">
                <a:solidFill>
                  <a:srgbClr val="000000"/>
                </a:solidFill>
              </a:rPr>
              <a:t> </a:t>
            </a:r>
            <a:r>
              <a:rPr lang="en-US" b="0" strike="noStrike" spc="-1" dirty="0" err="1">
                <a:solidFill>
                  <a:srgbClr val="000000"/>
                </a:solidFill>
              </a:rPr>
              <a:t>nguyên</a:t>
            </a:r>
            <a:r>
              <a:rPr lang="en-US" b="0" strike="noStrike" spc="-1" dirty="0">
                <a:solidFill>
                  <a:srgbClr val="000000"/>
                </a:solidFill>
              </a:rPr>
              <a:t> </a:t>
            </a:r>
            <a:r>
              <a:rPr lang="en-US" b="0" strike="noStrike" spc="-1" dirty="0" err="1">
                <a:solidFill>
                  <a:srgbClr val="000000"/>
                </a:solidFill>
              </a:rPr>
              <a:t>liệu</a:t>
            </a:r>
            <a:r>
              <a:rPr lang="en-US" b="0" strike="noStrike" spc="-1" dirty="0">
                <a:solidFill>
                  <a:srgbClr val="000000"/>
                </a:solidFill>
              </a:rPr>
              <a:t> </a:t>
            </a:r>
            <a:r>
              <a:rPr lang="en-US" b="0" strike="noStrike" spc="-1" dirty="0" err="1">
                <a:solidFill>
                  <a:srgbClr val="000000"/>
                </a:solidFill>
              </a:rPr>
              <a:t>có</a:t>
            </a:r>
            <a:r>
              <a:rPr lang="en-US" b="0" strike="noStrike" spc="-1" dirty="0">
                <a:solidFill>
                  <a:srgbClr val="000000"/>
                </a:solidFill>
              </a:rPr>
              <a:t> </a:t>
            </a:r>
            <a:r>
              <a:rPr lang="en-US" b="0" strike="noStrike" spc="-1" dirty="0" err="1">
                <a:solidFill>
                  <a:srgbClr val="000000"/>
                </a:solidFill>
              </a:rPr>
              <a:t>thể</a:t>
            </a:r>
            <a:r>
              <a:rPr lang="en-US" b="0" strike="noStrike" spc="-1" dirty="0">
                <a:solidFill>
                  <a:srgbClr val="000000"/>
                </a:solidFill>
              </a:rPr>
              <a:t> </a:t>
            </a:r>
            <a:r>
              <a:rPr lang="en-US" b="0" strike="noStrike" spc="-1" dirty="0" err="1">
                <a:solidFill>
                  <a:srgbClr val="000000"/>
                </a:solidFill>
              </a:rPr>
              <a:t>tái</a:t>
            </a:r>
            <a:r>
              <a:rPr lang="en-US" b="0" strike="noStrike" spc="-1" dirty="0">
                <a:solidFill>
                  <a:srgbClr val="000000"/>
                </a:solidFill>
              </a:rPr>
              <a:t> </a:t>
            </a:r>
            <a:r>
              <a:rPr lang="en-US" b="0" strike="noStrike" spc="-1" dirty="0" err="1">
                <a:solidFill>
                  <a:srgbClr val="000000"/>
                </a:solidFill>
              </a:rPr>
              <a:t>tạo</a:t>
            </a:r>
            <a:r>
              <a:rPr lang="en-US" b="0" strike="noStrike" spc="-1" dirty="0">
                <a:solidFill>
                  <a:srgbClr val="000000"/>
                </a:solidFill>
              </a:rPr>
              <a:t> </a:t>
            </a:r>
            <a:r>
              <a:rPr lang="en-US" b="0" strike="noStrike" spc="-1" dirty="0" err="1">
                <a:solidFill>
                  <a:srgbClr val="000000"/>
                </a:solidFill>
              </a:rPr>
              <a:t>đ</a:t>
            </a:r>
            <a:r>
              <a:rPr lang="vi-VN" b="0" strike="noStrike" spc="-1" dirty="0">
                <a:solidFill>
                  <a:srgbClr val="000000"/>
                </a:solidFill>
              </a:rPr>
              <a:t>ư</a:t>
            </a:r>
            <a:r>
              <a:rPr lang="en-US" b="0" strike="noStrike" spc="-1" dirty="0" err="1">
                <a:solidFill>
                  <a:srgbClr val="000000"/>
                </a:solidFill>
              </a:rPr>
              <a:t>ợc</a:t>
            </a:r>
            <a:r>
              <a:rPr lang="en-US" b="0" strike="noStrike" spc="-1" dirty="0">
                <a:solidFill>
                  <a:srgbClr val="000000"/>
                </a:solidFill>
              </a:rPr>
              <a:t> (</a:t>
            </a:r>
            <a:r>
              <a:rPr lang="en-US" b="0" strike="noStrike" spc="-1" dirty="0" err="1">
                <a:solidFill>
                  <a:srgbClr val="000000"/>
                </a:solidFill>
              </a:rPr>
              <a:t>rừng</a:t>
            </a:r>
            <a:r>
              <a:rPr lang="en-US" b="0" strike="noStrike" spc="-1" dirty="0">
                <a:solidFill>
                  <a:srgbClr val="000000"/>
                </a:solidFill>
              </a:rPr>
              <a:t> </a:t>
            </a:r>
            <a:r>
              <a:rPr lang="en-US" b="0" strike="noStrike" spc="-1" dirty="0" err="1">
                <a:solidFill>
                  <a:srgbClr val="000000"/>
                </a:solidFill>
              </a:rPr>
              <a:t>trồng</a:t>
            </a:r>
            <a:r>
              <a:rPr lang="en-US" b="0" strike="noStrike" spc="-1" dirty="0">
                <a:solidFill>
                  <a:srgbClr val="000000"/>
                </a:solidFill>
              </a:rPr>
              <a:t>);</a:t>
            </a:r>
          </a:p>
          <a:p>
            <a:pPr marL="742950" lvl="1" indent="-285750" algn="just">
              <a:lnSpc>
                <a:spcPct val="150000"/>
              </a:lnSpc>
              <a:spcBef>
                <a:spcPts val="448"/>
              </a:spcBef>
              <a:buClr>
                <a:srgbClr val="000000"/>
              </a:buClr>
              <a:buFont typeface="Courier New" charset="0"/>
              <a:buChar char="o"/>
            </a:pPr>
            <a:r>
              <a:rPr lang="en-US" b="0" strike="noStrike" spc="-1" dirty="0" err="1">
                <a:solidFill>
                  <a:srgbClr val="000000"/>
                </a:solidFill>
              </a:rPr>
              <a:t>Sản</a:t>
            </a:r>
            <a:r>
              <a:rPr lang="en-US" b="0" strike="noStrike" spc="-1" dirty="0">
                <a:solidFill>
                  <a:srgbClr val="000000"/>
                </a:solidFill>
              </a:rPr>
              <a:t> </a:t>
            </a:r>
            <a:r>
              <a:rPr lang="en-US" b="0" strike="noStrike" spc="-1" dirty="0" err="1">
                <a:solidFill>
                  <a:srgbClr val="000000"/>
                </a:solidFill>
              </a:rPr>
              <a:t>phẩm</a:t>
            </a:r>
            <a:r>
              <a:rPr lang="en-US" b="0" strike="noStrike" spc="-1" dirty="0">
                <a:solidFill>
                  <a:srgbClr val="000000"/>
                </a:solidFill>
              </a:rPr>
              <a:t> </a:t>
            </a:r>
            <a:r>
              <a:rPr lang="en-US" b="0" strike="noStrike" spc="-1" dirty="0" err="1">
                <a:solidFill>
                  <a:srgbClr val="000000"/>
                </a:solidFill>
              </a:rPr>
              <a:t>sau</a:t>
            </a:r>
            <a:r>
              <a:rPr lang="en-US" b="0" strike="noStrike" spc="-1" dirty="0">
                <a:solidFill>
                  <a:srgbClr val="000000"/>
                </a:solidFill>
              </a:rPr>
              <a:t> </a:t>
            </a:r>
            <a:r>
              <a:rPr lang="en-US" b="0" strike="noStrike" spc="-1" dirty="0" err="1">
                <a:solidFill>
                  <a:srgbClr val="000000"/>
                </a:solidFill>
              </a:rPr>
              <a:t>sử</a:t>
            </a:r>
            <a:r>
              <a:rPr lang="en-US" b="0" strike="noStrike" spc="-1" dirty="0">
                <a:solidFill>
                  <a:srgbClr val="000000"/>
                </a:solidFill>
              </a:rPr>
              <a:t> </a:t>
            </a:r>
            <a:r>
              <a:rPr lang="en-US" b="0" strike="noStrike" spc="-1" dirty="0" err="1">
                <a:solidFill>
                  <a:srgbClr val="000000"/>
                </a:solidFill>
              </a:rPr>
              <a:t>dụng</a:t>
            </a:r>
            <a:r>
              <a:rPr lang="en-US" b="0" strike="noStrike" spc="-1" dirty="0">
                <a:solidFill>
                  <a:srgbClr val="000000"/>
                </a:solidFill>
              </a:rPr>
              <a:t> </a:t>
            </a:r>
            <a:r>
              <a:rPr lang="en-US" b="0" strike="noStrike" spc="-1" dirty="0" err="1">
                <a:solidFill>
                  <a:srgbClr val="000000"/>
                </a:solidFill>
              </a:rPr>
              <a:t>có</a:t>
            </a:r>
            <a:r>
              <a:rPr lang="en-US" b="0" strike="noStrike" spc="-1" dirty="0">
                <a:solidFill>
                  <a:srgbClr val="000000"/>
                </a:solidFill>
              </a:rPr>
              <a:t> </a:t>
            </a:r>
            <a:r>
              <a:rPr lang="en-US" b="0" strike="noStrike" spc="-1" dirty="0" err="1">
                <a:solidFill>
                  <a:srgbClr val="000000"/>
                </a:solidFill>
              </a:rPr>
              <a:t>thể</a:t>
            </a:r>
            <a:r>
              <a:rPr lang="en-US" b="0" strike="noStrike" spc="-1" dirty="0">
                <a:solidFill>
                  <a:srgbClr val="000000"/>
                </a:solidFill>
              </a:rPr>
              <a:t> </a:t>
            </a:r>
            <a:r>
              <a:rPr lang="en-US" b="0" strike="noStrike" spc="-1" dirty="0" err="1">
                <a:solidFill>
                  <a:srgbClr val="000000"/>
                </a:solidFill>
              </a:rPr>
              <a:t>tái</a:t>
            </a:r>
            <a:r>
              <a:rPr lang="en-US" b="0" strike="noStrike" spc="-1" dirty="0">
                <a:solidFill>
                  <a:srgbClr val="000000"/>
                </a:solidFill>
              </a:rPr>
              <a:t> </a:t>
            </a:r>
            <a:r>
              <a:rPr lang="en-US" b="0" strike="noStrike" spc="-1" dirty="0" err="1">
                <a:solidFill>
                  <a:srgbClr val="000000"/>
                </a:solidFill>
              </a:rPr>
              <a:t>chế</a:t>
            </a:r>
            <a:r>
              <a:rPr lang="en-US" b="0" strike="noStrike" spc="-1" dirty="0">
                <a:solidFill>
                  <a:srgbClr val="000000"/>
                </a:solidFill>
              </a:rPr>
              <a:t> 100%;</a:t>
            </a:r>
          </a:p>
          <a:p>
            <a:pPr marL="742950" lvl="1" indent="-285750" algn="just">
              <a:lnSpc>
                <a:spcPct val="150000"/>
              </a:lnSpc>
              <a:spcBef>
                <a:spcPts val="448"/>
              </a:spcBef>
              <a:buClr>
                <a:srgbClr val="000000"/>
              </a:buClr>
              <a:buFont typeface="Courier New" charset="0"/>
              <a:buChar char="o"/>
            </a:pPr>
            <a:r>
              <a:rPr lang="en-US" b="0" strike="noStrike" spc="-1" dirty="0" err="1">
                <a:solidFill>
                  <a:srgbClr val="000000"/>
                </a:solidFill>
              </a:rPr>
              <a:t>Các</a:t>
            </a:r>
            <a:r>
              <a:rPr lang="en-US" b="0" strike="noStrike" spc="-1" dirty="0">
                <a:solidFill>
                  <a:srgbClr val="000000"/>
                </a:solidFill>
              </a:rPr>
              <a:t> </a:t>
            </a:r>
            <a:r>
              <a:rPr lang="en-US" b="0" strike="noStrike" spc="-1" dirty="0" err="1">
                <a:solidFill>
                  <a:srgbClr val="000000"/>
                </a:solidFill>
              </a:rPr>
              <a:t>chất</a:t>
            </a:r>
            <a:r>
              <a:rPr lang="en-US" b="0" strike="noStrike" spc="-1" dirty="0">
                <a:solidFill>
                  <a:srgbClr val="000000"/>
                </a:solidFill>
              </a:rPr>
              <a:t> </a:t>
            </a:r>
            <a:r>
              <a:rPr lang="en-US" b="0" strike="noStrike" spc="-1" dirty="0" err="1">
                <a:solidFill>
                  <a:srgbClr val="000000"/>
                </a:solidFill>
              </a:rPr>
              <a:t>thải</a:t>
            </a:r>
            <a:r>
              <a:rPr lang="en-US" b="0" strike="noStrike" spc="-1" dirty="0">
                <a:solidFill>
                  <a:srgbClr val="000000"/>
                </a:solidFill>
              </a:rPr>
              <a:t> </a:t>
            </a:r>
            <a:r>
              <a:rPr lang="en-US" b="0" strike="noStrike" spc="-1" dirty="0" err="1">
                <a:solidFill>
                  <a:srgbClr val="000000"/>
                </a:solidFill>
              </a:rPr>
              <a:t>trong</a:t>
            </a:r>
            <a:r>
              <a:rPr lang="en-US" b="0" strike="noStrike" spc="-1" dirty="0">
                <a:solidFill>
                  <a:srgbClr val="000000"/>
                </a:solidFill>
              </a:rPr>
              <a:t> </a:t>
            </a:r>
            <a:r>
              <a:rPr lang="en-US" b="0" strike="noStrike" spc="-1" dirty="0" err="1">
                <a:solidFill>
                  <a:srgbClr val="000000"/>
                </a:solidFill>
              </a:rPr>
              <a:t>quá</a:t>
            </a:r>
            <a:r>
              <a:rPr lang="en-US" b="0" strike="noStrike" spc="-1" dirty="0">
                <a:solidFill>
                  <a:srgbClr val="000000"/>
                </a:solidFill>
              </a:rPr>
              <a:t> </a:t>
            </a:r>
            <a:r>
              <a:rPr lang="en-US" b="0" strike="noStrike" spc="-1" dirty="0" err="1">
                <a:solidFill>
                  <a:srgbClr val="000000"/>
                </a:solidFill>
              </a:rPr>
              <a:t>trình</a:t>
            </a:r>
            <a:r>
              <a:rPr lang="en-US" b="0" strike="noStrike" spc="-1" dirty="0">
                <a:solidFill>
                  <a:srgbClr val="000000"/>
                </a:solidFill>
              </a:rPr>
              <a:t> </a:t>
            </a:r>
            <a:r>
              <a:rPr lang="en-US" b="0" strike="noStrike" spc="-1" dirty="0" err="1">
                <a:solidFill>
                  <a:srgbClr val="000000"/>
                </a:solidFill>
              </a:rPr>
              <a:t>sản</a:t>
            </a:r>
            <a:r>
              <a:rPr lang="en-US" b="0" strike="noStrike" spc="-1" dirty="0">
                <a:solidFill>
                  <a:srgbClr val="000000"/>
                </a:solidFill>
              </a:rPr>
              <a:t> </a:t>
            </a:r>
            <a:r>
              <a:rPr lang="en-US" b="0" strike="noStrike" spc="-1" dirty="0" err="1">
                <a:solidFill>
                  <a:srgbClr val="000000"/>
                </a:solidFill>
              </a:rPr>
              <a:t>xuất</a:t>
            </a:r>
            <a:r>
              <a:rPr lang="en-US" b="0" strike="noStrike" spc="-1" dirty="0">
                <a:solidFill>
                  <a:srgbClr val="000000"/>
                </a:solidFill>
              </a:rPr>
              <a:t> (n</a:t>
            </a:r>
            <a:r>
              <a:rPr lang="vi-VN" b="0" strike="noStrike" spc="-1" dirty="0">
                <a:solidFill>
                  <a:srgbClr val="000000"/>
                </a:solidFill>
              </a:rPr>
              <a:t>ư</a:t>
            </a:r>
            <a:r>
              <a:rPr lang="en-US" b="0" strike="noStrike" spc="-1" dirty="0" err="1">
                <a:solidFill>
                  <a:srgbClr val="000000"/>
                </a:solidFill>
              </a:rPr>
              <a:t>ớc</a:t>
            </a:r>
            <a:r>
              <a:rPr lang="en-US" b="0" strike="noStrike" spc="-1" dirty="0">
                <a:solidFill>
                  <a:srgbClr val="000000"/>
                </a:solidFill>
              </a:rPr>
              <a:t> </a:t>
            </a:r>
            <a:r>
              <a:rPr lang="en-US" b="0" strike="noStrike" spc="-1" dirty="0" err="1">
                <a:solidFill>
                  <a:srgbClr val="000000"/>
                </a:solidFill>
              </a:rPr>
              <a:t>thải</a:t>
            </a:r>
            <a:r>
              <a:rPr lang="en-US" b="0" strike="noStrike" spc="-1" dirty="0">
                <a:solidFill>
                  <a:srgbClr val="000000"/>
                </a:solidFill>
              </a:rPr>
              <a:t>, </a:t>
            </a:r>
            <a:r>
              <a:rPr lang="en-US" b="0" strike="noStrike" spc="-1" dirty="0" err="1">
                <a:solidFill>
                  <a:srgbClr val="000000"/>
                </a:solidFill>
              </a:rPr>
              <a:t>khí</a:t>
            </a:r>
            <a:r>
              <a:rPr lang="en-US" b="0" strike="noStrike" spc="-1" dirty="0">
                <a:solidFill>
                  <a:srgbClr val="000000"/>
                </a:solidFill>
              </a:rPr>
              <a:t> </a:t>
            </a:r>
            <a:r>
              <a:rPr lang="en-US" b="0" strike="noStrike" spc="-1" dirty="0" err="1">
                <a:solidFill>
                  <a:srgbClr val="000000"/>
                </a:solidFill>
              </a:rPr>
              <a:t>thải</a:t>
            </a:r>
            <a:r>
              <a:rPr lang="en-US" b="0" strike="noStrike" spc="-1" dirty="0">
                <a:solidFill>
                  <a:srgbClr val="000000"/>
                </a:solidFill>
              </a:rPr>
              <a:t>, </a:t>
            </a:r>
            <a:r>
              <a:rPr lang="en-US" b="0" strike="noStrike" spc="-1" dirty="0" err="1">
                <a:solidFill>
                  <a:srgbClr val="000000"/>
                </a:solidFill>
              </a:rPr>
              <a:t>chất</a:t>
            </a:r>
            <a:r>
              <a:rPr lang="en-US" b="0" strike="noStrike" spc="-1" dirty="0">
                <a:solidFill>
                  <a:srgbClr val="000000"/>
                </a:solidFill>
              </a:rPr>
              <a:t> </a:t>
            </a:r>
            <a:r>
              <a:rPr lang="en-US" b="0" strike="noStrike" spc="-1" dirty="0" err="1">
                <a:solidFill>
                  <a:srgbClr val="000000"/>
                </a:solidFill>
              </a:rPr>
              <a:t>thải</a:t>
            </a:r>
            <a:r>
              <a:rPr lang="en-US" b="0" strike="noStrike" spc="-1" dirty="0">
                <a:solidFill>
                  <a:srgbClr val="000000"/>
                </a:solidFill>
              </a:rPr>
              <a:t> </a:t>
            </a:r>
            <a:r>
              <a:rPr lang="en-US" b="0" strike="noStrike" spc="-1" dirty="0" err="1">
                <a:solidFill>
                  <a:srgbClr val="000000"/>
                </a:solidFill>
              </a:rPr>
              <a:t>rắn</a:t>
            </a:r>
            <a:r>
              <a:rPr lang="en-US" b="0" strike="noStrike" spc="-1" dirty="0">
                <a:solidFill>
                  <a:srgbClr val="000000"/>
                </a:solidFill>
              </a:rPr>
              <a:t>) </a:t>
            </a:r>
            <a:r>
              <a:rPr lang="en-US" b="0" strike="noStrike" spc="-1" dirty="0" err="1">
                <a:solidFill>
                  <a:srgbClr val="000000"/>
                </a:solidFill>
              </a:rPr>
              <a:t>đều</a:t>
            </a:r>
            <a:r>
              <a:rPr lang="en-US" b="0" strike="noStrike" spc="-1" dirty="0">
                <a:solidFill>
                  <a:srgbClr val="000000"/>
                </a:solidFill>
              </a:rPr>
              <a:t> </a:t>
            </a:r>
            <a:r>
              <a:rPr lang="en-US" b="0" strike="noStrike" spc="-1" dirty="0" err="1">
                <a:solidFill>
                  <a:srgbClr val="000000"/>
                </a:solidFill>
              </a:rPr>
              <a:t>có</a:t>
            </a:r>
            <a:r>
              <a:rPr lang="en-US" b="0" strike="noStrike" spc="-1" dirty="0">
                <a:solidFill>
                  <a:srgbClr val="000000"/>
                </a:solidFill>
              </a:rPr>
              <a:t> </a:t>
            </a:r>
            <a:r>
              <a:rPr lang="en-US" b="0" strike="noStrike" spc="-1" dirty="0" err="1">
                <a:solidFill>
                  <a:srgbClr val="000000"/>
                </a:solidFill>
              </a:rPr>
              <a:t>thể</a:t>
            </a:r>
            <a:r>
              <a:rPr lang="en-US" b="0" strike="noStrike" spc="-1" dirty="0">
                <a:solidFill>
                  <a:srgbClr val="000000"/>
                </a:solidFill>
              </a:rPr>
              <a:t> </a:t>
            </a:r>
            <a:r>
              <a:rPr lang="en-US" b="0" strike="noStrike" spc="-1" dirty="0" err="1">
                <a:solidFill>
                  <a:srgbClr val="000000"/>
                </a:solidFill>
              </a:rPr>
              <a:t>đ</a:t>
            </a:r>
            <a:r>
              <a:rPr lang="vi-VN" b="0" strike="noStrike" spc="-1" dirty="0">
                <a:solidFill>
                  <a:srgbClr val="000000"/>
                </a:solidFill>
              </a:rPr>
              <a:t>ư</a:t>
            </a:r>
            <a:r>
              <a:rPr lang="en-US" b="0" strike="noStrike" spc="-1" dirty="0" err="1">
                <a:solidFill>
                  <a:srgbClr val="000000"/>
                </a:solidFill>
              </a:rPr>
              <a:t>ợc</a:t>
            </a:r>
            <a:r>
              <a:rPr lang="en-US" b="0" strike="noStrike" spc="-1" dirty="0">
                <a:solidFill>
                  <a:srgbClr val="000000"/>
                </a:solidFill>
              </a:rPr>
              <a:t> </a:t>
            </a:r>
            <a:r>
              <a:rPr lang="en-US" b="0" strike="noStrike" spc="-1" dirty="0" err="1">
                <a:solidFill>
                  <a:srgbClr val="000000"/>
                </a:solidFill>
              </a:rPr>
              <a:t>xử</a:t>
            </a:r>
            <a:r>
              <a:rPr lang="en-US" b="0" strike="noStrike" spc="-1" dirty="0">
                <a:solidFill>
                  <a:srgbClr val="000000"/>
                </a:solidFill>
              </a:rPr>
              <a:t> </a:t>
            </a:r>
            <a:r>
              <a:rPr lang="en-US" b="0" strike="noStrike" spc="-1" dirty="0" err="1">
                <a:solidFill>
                  <a:srgbClr val="000000"/>
                </a:solidFill>
              </a:rPr>
              <a:t>lý</a:t>
            </a:r>
            <a:r>
              <a:rPr lang="en-US" b="0" strike="noStrike" spc="-1" dirty="0">
                <a:solidFill>
                  <a:srgbClr val="000000"/>
                </a:solidFill>
              </a:rPr>
              <a:t> </a:t>
            </a:r>
            <a:r>
              <a:rPr lang="en-US" b="0" strike="noStrike" spc="-1" dirty="0" err="1">
                <a:solidFill>
                  <a:srgbClr val="000000"/>
                </a:solidFill>
              </a:rPr>
              <a:t>triệt</a:t>
            </a:r>
            <a:r>
              <a:rPr lang="en-US" b="0" strike="noStrike" spc="-1" dirty="0">
                <a:solidFill>
                  <a:srgbClr val="000000"/>
                </a:solidFill>
              </a:rPr>
              <a:t> </a:t>
            </a:r>
            <a:r>
              <a:rPr lang="en-US" b="0" strike="noStrike" spc="-1" dirty="0" err="1">
                <a:solidFill>
                  <a:srgbClr val="000000"/>
                </a:solidFill>
              </a:rPr>
              <a:t>để</a:t>
            </a:r>
            <a:r>
              <a:rPr lang="en-US" b="0" strike="noStrike" spc="-1" dirty="0">
                <a:solidFill>
                  <a:srgbClr val="000000"/>
                </a:solidFill>
              </a:rPr>
              <a:t> </a:t>
            </a:r>
            <a:r>
              <a:rPr lang="en-US" b="0" strike="noStrike" spc="-1" dirty="0" err="1">
                <a:solidFill>
                  <a:srgbClr val="000000"/>
                </a:solidFill>
              </a:rPr>
              <a:t>đảm</a:t>
            </a:r>
            <a:r>
              <a:rPr lang="en-US" b="0" strike="noStrike" spc="-1" dirty="0">
                <a:solidFill>
                  <a:srgbClr val="000000"/>
                </a:solidFill>
              </a:rPr>
              <a:t> </a:t>
            </a:r>
            <a:r>
              <a:rPr lang="en-US" b="0" strike="noStrike" spc="-1" dirty="0" err="1">
                <a:solidFill>
                  <a:srgbClr val="000000"/>
                </a:solidFill>
              </a:rPr>
              <a:t>bảo</a:t>
            </a:r>
            <a:r>
              <a:rPr lang="en-US" b="0" strike="noStrike" spc="-1" dirty="0">
                <a:solidFill>
                  <a:srgbClr val="000000"/>
                </a:solidFill>
              </a:rPr>
              <a:t> </a:t>
            </a:r>
            <a:r>
              <a:rPr lang="en-US" b="0" strike="noStrike" spc="-1" dirty="0" err="1">
                <a:solidFill>
                  <a:srgbClr val="000000"/>
                </a:solidFill>
              </a:rPr>
              <a:t>tiêu</a:t>
            </a:r>
            <a:r>
              <a:rPr lang="en-US" b="0" strike="noStrike" spc="-1" dirty="0">
                <a:solidFill>
                  <a:srgbClr val="000000"/>
                </a:solidFill>
              </a:rPr>
              <a:t> </a:t>
            </a:r>
            <a:r>
              <a:rPr lang="en-US" b="0" strike="noStrike" spc="-1" dirty="0" err="1">
                <a:solidFill>
                  <a:srgbClr val="000000"/>
                </a:solidFill>
              </a:rPr>
              <a:t>chuẩn</a:t>
            </a:r>
            <a:r>
              <a:rPr lang="en-US" b="0" strike="noStrike" spc="-1" dirty="0">
                <a:solidFill>
                  <a:srgbClr val="000000"/>
                </a:solidFill>
              </a:rPr>
              <a:t> </a:t>
            </a:r>
            <a:r>
              <a:rPr lang="en-US" b="0" strike="noStrike" spc="-1" dirty="0" err="1">
                <a:solidFill>
                  <a:srgbClr val="000000"/>
                </a:solidFill>
              </a:rPr>
              <a:t>bảo</a:t>
            </a:r>
            <a:r>
              <a:rPr lang="en-US" b="0" strike="noStrike" spc="-1" dirty="0">
                <a:solidFill>
                  <a:srgbClr val="000000"/>
                </a:solidFill>
              </a:rPr>
              <a:t> </a:t>
            </a:r>
            <a:r>
              <a:rPr lang="en-US" b="0" strike="noStrike" spc="-1" dirty="0" err="1">
                <a:solidFill>
                  <a:srgbClr val="000000"/>
                </a:solidFill>
              </a:rPr>
              <a:t>vệ</a:t>
            </a:r>
            <a:r>
              <a:rPr lang="en-US" b="0" strike="noStrike" spc="-1" dirty="0">
                <a:solidFill>
                  <a:srgbClr val="000000"/>
                </a:solidFill>
              </a:rPr>
              <a:t> </a:t>
            </a:r>
            <a:r>
              <a:rPr lang="en-US" b="0" strike="noStrike" spc="-1" dirty="0" err="1">
                <a:solidFill>
                  <a:srgbClr val="000000"/>
                </a:solidFill>
              </a:rPr>
              <a:t>môi</a:t>
            </a:r>
            <a:r>
              <a:rPr lang="en-US" b="0" strike="noStrike" spc="-1" dirty="0">
                <a:solidFill>
                  <a:srgbClr val="000000"/>
                </a:solidFill>
              </a:rPr>
              <a:t> </a:t>
            </a:r>
            <a:r>
              <a:rPr lang="en-US" b="0" strike="noStrike" spc="-1" dirty="0" err="1">
                <a:solidFill>
                  <a:srgbClr val="000000"/>
                </a:solidFill>
              </a:rPr>
              <a:t>tr</a:t>
            </a:r>
            <a:r>
              <a:rPr lang="vi-VN" b="0" strike="noStrike" spc="-1" dirty="0">
                <a:solidFill>
                  <a:srgbClr val="000000"/>
                </a:solidFill>
              </a:rPr>
              <a:t>ư</a:t>
            </a:r>
            <a:r>
              <a:rPr lang="en-US" b="0" strike="noStrike" spc="-1" dirty="0" err="1">
                <a:solidFill>
                  <a:srgbClr val="000000"/>
                </a:solidFill>
              </a:rPr>
              <a:t>ờng</a:t>
            </a:r>
            <a:r>
              <a:rPr lang="en-US" b="0" strike="noStrike" spc="-1" dirty="0">
                <a:solidFill>
                  <a:srgbClr val="000000"/>
                </a:solidFill>
              </a:rPr>
              <a:t>;</a:t>
            </a:r>
          </a:p>
          <a:p>
            <a:pPr marL="742950" lvl="1" indent="-285750" algn="just">
              <a:lnSpc>
                <a:spcPct val="150000"/>
              </a:lnSpc>
              <a:spcBef>
                <a:spcPts val="448"/>
              </a:spcBef>
              <a:buClr>
                <a:srgbClr val="000000"/>
              </a:buClr>
              <a:buFont typeface="Courier New" charset="0"/>
              <a:buChar char="o"/>
            </a:pPr>
            <a:r>
              <a:rPr lang="en-US" b="0" strike="noStrike" spc="-1" dirty="0" err="1">
                <a:solidFill>
                  <a:srgbClr val="000000"/>
                </a:solidFill>
              </a:rPr>
              <a:t>Thế</a:t>
            </a:r>
            <a:r>
              <a:rPr lang="en-US" b="0" strike="noStrike" spc="-1" dirty="0">
                <a:solidFill>
                  <a:srgbClr val="000000"/>
                </a:solidFill>
              </a:rPr>
              <a:t> </a:t>
            </a:r>
            <a:r>
              <a:rPr lang="en-US" b="0" strike="noStrike" spc="-1" dirty="0" err="1">
                <a:solidFill>
                  <a:srgbClr val="000000"/>
                </a:solidFill>
              </a:rPr>
              <a:t>giới</a:t>
            </a:r>
            <a:r>
              <a:rPr lang="en-US" b="0" strike="noStrike" spc="-1" dirty="0">
                <a:solidFill>
                  <a:srgbClr val="000000"/>
                </a:solidFill>
              </a:rPr>
              <a:t> </a:t>
            </a:r>
            <a:r>
              <a:rPr lang="en-US" b="0" strike="noStrike" spc="-1" dirty="0" err="1">
                <a:solidFill>
                  <a:srgbClr val="000000"/>
                </a:solidFill>
              </a:rPr>
              <a:t>khuyến</a:t>
            </a:r>
            <a:r>
              <a:rPr lang="en-US" b="0" strike="noStrike" spc="-1" dirty="0">
                <a:solidFill>
                  <a:srgbClr val="000000"/>
                </a:solidFill>
              </a:rPr>
              <a:t> </a:t>
            </a:r>
            <a:r>
              <a:rPr lang="en-US" b="0" strike="noStrike" spc="-1" dirty="0" err="1">
                <a:solidFill>
                  <a:srgbClr val="000000"/>
                </a:solidFill>
              </a:rPr>
              <a:t>khích</a:t>
            </a:r>
            <a:r>
              <a:rPr lang="en-US" b="0" strike="noStrike" spc="-1" dirty="0">
                <a:solidFill>
                  <a:srgbClr val="000000"/>
                </a:solidFill>
              </a:rPr>
              <a:t> </a:t>
            </a:r>
            <a:r>
              <a:rPr lang="en-US" b="0" strike="noStrike" spc="-1" dirty="0" err="1">
                <a:solidFill>
                  <a:srgbClr val="000000"/>
                </a:solidFill>
              </a:rPr>
              <a:t>sử</a:t>
            </a:r>
            <a:r>
              <a:rPr lang="en-US" b="0" strike="noStrike" spc="-1" dirty="0">
                <a:solidFill>
                  <a:srgbClr val="000000"/>
                </a:solidFill>
              </a:rPr>
              <a:t> </a:t>
            </a:r>
            <a:r>
              <a:rPr lang="en-US" b="0" strike="noStrike" spc="-1" dirty="0" err="1">
                <a:solidFill>
                  <a:srgbClr val="000000"/>
                </a:solidFill>
              </a:rPr>
              <a:t>dụng</a:t>
            </a:r>
            <a:r>
              <a:rPr lang="en-US" b="0" strike="noStrike" spc="-1" dirty="0">
                <a:solidFill>
                  <a:srgbClr val="000000"/>
                </a:solidFill>
              </a:rPr>
              <a:t> </a:t>
            </a:r>
            <a:r>
              <a:rPr lang="en-US" b="0" strike="noStrike" spc="-1" dirty="0" err="1">
                <a:solidFill>
                  <a:srgbClr val="000000"/>
                </a:solidFill>
              </a:rPr>
              <a:t>bao</a:t>
            </a:r>
            <a:r>
              <a:rPr lang="en-US" b="0" strike="noStrike" spc="-1" dirty="0">
                <a:solidFill>
                  <a:srgbClr val="000000"/>
                </a:solidFill>
              </a:rPr>
              <a:t> </a:t>
            </a:r>
            <a:r>
              <a:rPr lang="en-US" b="0" strike="noStrike" spc="-1" dirty="0" err="1">
                <a:solidFill>
                  <a:srgbClr val="000000"/>
                </a:solidFill>
              </a:rPr>
              <a:t>bì</a:t>
            </a:r>
            <a:r>
              <a:rPr lang="en-US" b="0" strike="noStrike" spc="-1" dirty="0">
                <a:solidFill>
                  <a:srgbClr val="000000"/>
                </a:solidFill>
              </a:rPr>
              <a:t> </a:t>
            </a:r>
            <a:r>
              <a:rPr lang="en-US" b="0" strike="noStrike" spc="-1" dirty="0" err="1">
                <a:solidFill>
                  <a:srgbClr val="000000"/>
                </a:solidFill>
              </a:rPr>
              <a:t>giấy</a:t>
            </a:r>
            <a:r>
              <a:rPr lang="en-US" b="0" strike="noStrike" spc="-1" dirty="0">
                <a:solidFill>
                  <a:srgbClr val="000000"/>
                </a:solidFill>
              </a:rPr>
              <a:t> </a:t>
            </a:r>
            <a:r>
              <a:rPr lang="en-US" b="0" strike="noStrike" spc="-1" dirty="0" err="1">
                <a:solidFill>
                  <a:srgbClr val="000000"/>
                </a:solidFill>
              </a:rPr>
              <a:t>thay</a:t>
            </a:r>
            <a:r>
              <a:rPr lang="en-US" b="0" strike="noStrike" spc="-1" dirty="0">
                <a:solidFill>
                  <a:srgbClr val="000000"/>
                </a:solidFill>
              </a:rPr>
              <a:t> </a:t>
            </a:r>
            <a:r>
              <a:rPr lang="en-US" b="0" strike="noStrike" spc="-1" dirty="0" err="1">
                <a:solidFill>
                  <a:srgbClr val="000000"/>
                </a:solidFill>
              </a:rPr>
              <a:t>cho</a:t>
            </a:r>
            <a:r>
              <a:rPr lang="en-US" b="0" strike="noStrike" spc="-1" dirty="0">
                <a:solidFill>
                  <a:srgbClr val="000000"/>
                </a:solidFill>
              </a:rPr>
              <a:t> </a:t>
            </a:r>
            <a:r>
              <a:rPr lang="en-US" b="0" strike="noStrike" spc="-1" dirty="0" err="1">
                <a:solidFill>
                  <a:srgbClr val="000000"/>
                </a:solidFill>
              </a:rPr>
              <a:t>bao</a:t>
            </a:r>
            <a:r>
              <a:rPr lang="en-US" b="0" strike="noStrike" spc="-1" dirty="0">
                <a:solidFill>
                  <a:srgbClr val="000000"/>
                </a:solidFill>
              </a:rPr>
              <a:t> </a:t>
            </a:r>
            <a:r>
              <a:rPr lang="en-US" b="0" strike="noStrike" spc="-1" dirty="0" err="1">
                <a:solidFill>
                  <a:srgbClr val="000000"/>
                </a:solidFill>
              </a:rPr>
              <a:t>bì</a:t>
            </a:r>
            <a:r>
              <a:rPr lang="en-US" b="0" strike="noStrike" spc="-1" dirty="0">
                <a:solidFill>
                  <a:srgbClr val="000000"/>
                </a:solidFill>
              </a:rPr>
              <a:t> </a:t>
            </a:r>
            <a:r>
              <a:rPr lang="en-US" b="0" strike="noStrike" spc="-1" dirty="0" err="1">
                <a:solidFill>
                  <a:srgbClr val="000000"/>
                </a:solidFill>
              </a:rPr>
              <a:t>nhựa</a:t>
            </a:r>
            <a:r>
              <a:rPr lang="en-US" b="0" strike="noStrike" spc="-1" dirty="0">
                <a:solidFill>
                  <a:srgbClr val="000000"/>
                </a:solidFill>
              </a:rPr>
              <a:t>.</a:t>
            </a:r>
          </a:p>
          <a:p>
            <a:pPr marL="342720" indent="-342720" algn="just">
              <a:lnSpc>
                <a:spcPct val="150000"/>
              </a:lnSpc>
              <a:spcBef>
                <a:spcPts val="448"/>
              </a:spcBef>
              <a:buClr>
                <a:srgbClr val="000000"/>
              </a:buClr>
              <a:buFont typeface="Arial"/>
              <a:buAutoNum type="arabicPeriod"/>
            </a:pPr>
            <a:r>
              <a:rPr lang="en-US" b="0" strike="noStrike" spc="-1" dirty="0" err="1">
                <a:solidFill>
                  <a:srgbClr val="000000"/>
                </a:solidFill>
              </a:rPr>
              <a:t>Số</a:t>
            </a:r>
            <a:r>
              <a:rPr lang="en-US" b="0" strike="noStrike" spc="-1" dirty="0">
                <a:solidFill>
                  <a:srgbClr val="000000"/>
                </a:solidFill>
              </a:rPr>
              <a:t> </a:t>
            </a:r>
            <a:r>
              <a:rPr lang="en-US" b="0" strike="noStrike" spc="-1" dirty="0" err="1">
                <a:solidFill>
                  <a:srgbClr val="000000"/>
                </a:solidFill>
              </a:rPr>
              <a:t>liệu</a:t>
            </a:r>
            <a:r>
              <a:rPr lang="en-US" b="0" strike="noStrike" spc="-1" dirty="0">
                <a:solidFill>
                  <a:srgbClr val="000000"/>
                </a:solidFill>
              </a:rPr>
              <a:t> </a:t>
            </a:r>
            <a:r>
              <a:rPr lang="en-US" b="0" strike="noStrike" spc="-1" dirty="0" err="1">
                <a:solidFill>
                  <a:srgbClr val="000000"/>
                </a:solidFill>
              </a:rPr>
              <a:t>thức</a:t>
            </a:r>
            <a:r>
              <a:rPr lang="en-US" b="0" strike="noStrike" spc="-1" dirty="0">
                <a:solidFill>
                  <a:srgbClr val="000000"/>
                </a:solidFill>
              </a:rPr>
              <a:t> </a:t>
            </a:r>
            <a:r>
              <a:rPr lang="en-US" b="0" strike="noStrike" spc="-1" dirty="0" err="1">
                <a:solidFill>
                  <a:srgbClr val="000000"/>
                </a:solidFill>
              </a:rPr>
              <a:t>tế</a:t>
            </a:r>
            <a:r>
              <a:rPr lang="en-US" b="0" strike="noStrike" spc="-1" dirty="0">
                <a:solidFill>
                  <a:srgbClr val="000000"/>
                </a:solidFill>
              </a:rPr>
              <a:t> </a:t>
            </a:r>
            <a:r>
              <a:rPr lang="en-US" b="0" strike="noStrike" spc="-1" dirty="0" err="1">
                <a:solidFill>
                  <a:srgbClr val="000000"/>
                </a:solidFill>
              </a:rPr>
              <a:t>cho</a:t>
            </a:r>
            <a:r>
              <a:rPr lang="en-US" b="0" strike="noStrike" spc="-1" dirty="0">
                <a:solidFill>
                  <a:srgbClr val="000000"/>
                </a:solidFill>
              </a:rPr>
              <a:t> </a:t>
            </a:r>
            <a:r>
              <a:rPr lang="en-US" b="0" strike="noStrike" spc="-1" dirty="0" err="1">
                <a:solidFill>
                  <a:srgbClr val="000000"/>
                </a:solidFill>
              </a:rPr>
              <a:t>thấy</a:t>
            </a:r>
            <a:r>
              <a:rPr lang="vi-VN" b="0" strike="noStrike" spc="-1" dirty="0">
                <a:solidFill>
                  <a:srgbClr val="000000"/>
                </a:solidFill>
              </a:rPr>
              <a:t> tái chế giấy (sử dụng các loại giấy đã dùng, bao gồm giấy loại hoặc bìa loại thu hồi để tái chế thành các sản phẩm giấy như giấy tiêu dùng và giấy bao bì) là hoạt động bảo vệ môi trường, tiết kiệm tài nguyên thiên nhiên</a:t>
            </a:r>
            <a:r>
              <a:rPr lang="en-US" b="0" strike="noStrike" spc="-1" dirty="0">
                <a:solidFill>
                  <a:srgbClr val="000000"/>
                </a:solidFill>
              </a:rPr>
              <a:t>;</a:t>
            </a:r>
          </a:p>
        </p:txBody>
      </p:sp>
    </p:spTree>
    <p:extLst>
      <p:ext uri="{BB962C8B-B14F-4D97-AF65-F5344CB8AC3E}">
        <p14:creationId xmlns:p14="http://schemas.microsoft.com/office/powerpoint/2010/main" val="8277201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CustomShape 1"/>
          <p:cNvSpPr/>
          <p:nvPr/>
        </p:nvSpPr>
        <p:spPr>
          <a:xfrm>
            <a:off x="3203640" y="6332400"/>
            <a:ext cx="213336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25986C5A-FDAD-464A-AC6A-CD6E5F60F3A0}" type="slidenum">
              <a:rPr lang="es-ES" sz="1400" b="0" strike="noStrike" spc="-1">
                <a:solidFill>
                  <a:srgbClr val="000000"/>
                </a:solidFill>
                <a:latin typeface="Arial"/>
              </a:rPr>
              <a:t>44</a:t>
            </a:fld>
            <a:endParaRPr lang="en-US" sz="1400" b="0" strike="noStrike" spc="-1">
              <a:solidFill>
                <a:srgbClr val="000000"/>
              </a:solidFill>
              <a:latin typeface="Arial"/>
            </a:endParaRPr>
          </a:p>
        </p:txBody>
      </p:sp>
      <p:sp>
        <p:nvSpPr>
          <p:cNvPr id="1069" name="CustomShape 2"/>
          <p:cNvSpPr/>
          <p:nvPr/>
        </p:nvSpPr>
        <p:spPr>
          <a:xfrm>
            <a:off x="971640" y="1314360"/>
            <a:ext cx="7921440" cy="5031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2720" indent="-342720" algn="just">
              <a:lnSpc>
                <a:spcPct val="150000"/>
              </a:lnSpc>
              <a:buClr>
                <a:srgbClr val="000000"/>
              </a:buClr>
              <a:buFont typeface="Arial"/>
              <a:buAutoNum type="arabicPeriod" startAt="4"/>
            </a:pPr>
            <a:r>
              <a:rPr lang="en-US" sz="1700" b="0" strike="noStrike" spc="-1" dirty="0" err="1">
                <a:solidFill>
                  <a:srgbClr val="000000"/>
                </a:solidFill>
              </a:rPr>
              <a:t>Sử</a:t>
            </a:r>
            <a:r>
              <a:rPr lang="en-US" sz="1700" b="0" strike="noStrike" spc="-1" dirty="0">
                <a:solidFill>
                  <a:srgbClr val="000000"/>
                </a:solidFill>
              </a:rPr>
              <a:t> </a:t>
            </a:r>
            <a:r>
              <a:rPr lang="en-US" sz="1700" b="0" strike="noStrike" spc="-1" dirty="0" err="1">
                <a:solidFill>
                  <a:srgbClr val="000000"/>
                </a:solidFill>
              </a:rPr>
              <a:t>dụng</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thu</a:t>
            </a:r>
            <a:r>
              <a:rPr lang="en-US" sz="1700" b="0" strike="noStrike" spc="-1" dirty="0">
                <a:solidFill>
                  <a:srgbClr val="000000"/>
                </a:solidFill>
              </a:rPr>
              <a:t> </a:t>
            </a:r>
            <a:r>
              <a:rPr lang="en-US" sz="1700" b="0" strike="noStrike" spc="-1" dirty="0" err="1">
                <a:solidFill>
                  <a:srgbClr val="000000"/>
                </a:solidFill>
              </a:rPr>
              <a:t>hồi</a:t>
            </a:r>
            <a:r>
              <a:rPr lang="en-US" sz="1700" b="0" strike="noStrike" spc="-1" dirty="0">
                <a:solidFill>
                  <a:srgbClr val="000000"/>
                </a:solidFill>
              </a:rPr>
              <a:t> </a:t>
            </a:r>
            <a:r>
              <a:rPr lang="en-US" sz="1700" b="0" strike="noStrike" spc="-1" dirty="0" err="1">
                <a:solidFill>
                  <a:srgbClr val="000000"/>
                </a:solidFill>
              </a:rPr>
              <a:t>làm</a:t>
            </a:r>
            <a:r>
              <a:rPr lang="en-US" sz="1700" b="0" strike="noStrike" spc="-1" dirty="0">
                <a:solidFill>
                  <a:srgbClr val="000000"/>
                </a:solidFill>
              </a:rPr>
              <a:t> </a:t>
            </a:r>
            <a:r>
              <a:rPr lang="en-US" sz="1700" b="0" strike="noStrike" spc="-1" dirty="0" err="1">
                <a:solidFill>
                  <a:srgbClr val="000000"/>
                </a:solidFill>
              </a:rPr>
              <a:t>nguyên</a:t>
            </a:r>
            <a:r>
              <a:rPr lang="en-US" sz="1700" b="0" strike="noStrike" spc="-1" dirty="0">
                <a:solidFill>
                  <a:srgbClr val="000000"/>
                </a:solidFill>
              </a:rPr>
              <a:t> </a:t>
            </a:r>
            <a:r>
              <a:rPr lang="en-US" sz="1700" b="0" strike="noStrike" spc="-1" dirty="0" err="1">
                <a:solidFill>
                  <a:srgbClr val="000000"/>
                </a:solidFill>
              </a:rPr>
              <a:t>liệu</a:t>
            </a:r>
            <a:r>
              <a:rPr lang="en-US" sz="1700" b="0" strike="noStrike" spc="-1" dirty="0">
                <a:solidFill>
                  <a:srgbClr val="000000"/>
                </a:solidFill>
              </a:rPr>
              <a:t> </a:t>
            </a:r>
            <a:r>
              <a:rPr lang="en-US" sz="1700" b="0" strike="noStrike" spc="-1" dirty="0" err="1">
                <a:solidFill>
                  <a:srgbClr val="000000"/>
                </a:solidFill>
              </a:rPr>
              <a:t>để</a:t>
            </a:r>
            <a:r>
              <a:rPr lang="en-US" sz="1700" b="0" strike="noStrike" spc="-1" dirty="0">
                <a:solidFill>
                  <a:srgbClr val="000000"/>
                </a:solidFill>
              </a:rPr>
              <a:t> </a:t>
            </a:r>
            <a:r>
              <a:rPr lang="en-US" sz="1700" b="0" strike="noStrike" spc="-1" dirty="0" err="1">
                <a:solidFill>
                  <a:srgbClr val="000000"/>
                </a:solidFill>
              </a:rPr>
              <a:t>sản</a:t>
            </a:r>
            <a:r>
              <a:rPr lang="en-US" sz="1700" b="0" strike="noStrike" spc="-1" dirty="0">
                <a:solidFill>
                  <a:srgbClr val="000000"/>
                </a:solidFill>
              </a:rPr>
              <a:t> </a:t>
            </a:r>
            <a:r>
              <a:rPr lang="en-US" sz="1700" b="0" strike="noStrike" spc="-1" dirty="0" err="1">
                <a:solidFill>
                  <a:srgbClr val="000000"/>
                </a:solidFill>
              </a:rPr>
              <a:t>xuất</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mới</a:t>
            </a:r>
            <a:r>
              <a:rPr lang="en-US" sz="1700" b="0" strike="noStrike" spc="-1" dirty="0">
                <a:solidFill>
                  <a:srgbClr val="000000"/>
                </a:solidFill>
              </a:rPr>
              <a:t>, </a:t>
            </a:r>
            <a:r>
              <a:rPr lang="en-US" sz="1700" b="0" strike="noStrike" spc="-1" dirty="0" err="1">
                <a:solidFill>
                  <a:srgbClr val="000000"/>
                </a:solidFill>
              </a:rPr>
              <a:t>có</a:t>
            </a:r>
            <a:r>
              <a:rPr lang="en-US" sz="1700" b="0" strike="noStrike" spc="-1" dirty="0">
                <a:solidFill>
                  <a:srgbClr val="000000"/>
                </a:solidFill>
              </a:rPr>
              <a:t> </a:t>
            </a:r>
            <a:r>
              <a:rPr lang="en-US" sz="1700" b="0" strike="noStrike" spc="-1" dirty="0" err="1">
                <a:solidFill>
                  <a:srgbClr val="000000"/>
                </a:solidFill>
              </a:rPr>
              <a:t>vai</a:t>
            </a:r>
            <a:r>
              <a:rPr lang="en-US" sz="1700" b="0" strike="noStrike" spc="-1" dirty="0">
                <a:solidFill>
                  <a:srgbClr val="000000"/>
                </a:solidFill>
              </a:rPr>
              <a:t> </a:t>
            </a:r>
            <a:r>
              <a:rPr lang="en-US" sz="1700" b="0" strike="noStrike" spc="-1" dirty="0" err="1">
                <a:solidFill>
                  <a:srgbClr val="000000"/>
                </a:solidFill>
              </a:rPr>
              <a:t>trò</a:t>
            </a:r>
            <a:r>
              <a:rPr lang="en-US" sz="1700" b="0" strike="noStrike" spc="-1" dirty="0">
                <a:solidFill>
                  <a:srgbClr val="000000"/>
                </a:solidFill>
              </a:rPr>
              <a:t> </a:t>
            </a:r>
            <a:r>
              <a:rPr lang="en-US" sz="1700" b="0" strike="noStrike" spc="-1" dirty="0" err="1">
                <a:solidFill>
                  <a:srgbClr val="000000"/>
                </a:solidFill>
              </a:rPr>
              <a:t>quan</a:t>
            </a:r>
            <a:r>
              <a:rPr lang="en-US" sz="1700" b="0" strike="noStrike" spc="-1" dirty="0">
                <a:solidFill>
                  <a:srgbClr val="000000"/>
                </a:solidFill>
              </a:rPr>
              <a:t> </a:t>
            </a:r>
            <a:r>
              <a:rPr lang="en-US" sz="1700" b="0" strike="noStrike" spc="-1" dirty="0" err="1">
                <a:solidFill>
                  <a:srgbClr val="000000"/>
                </a:solidFill>
              </a:rPr>
              <a:t>trọng</a:t>
            </a:r>
            <a:r>
              <a:rPr lang="en-US" sz="1700" b="0" strike="noStrike" spc="-1" dirty="0">
                <a:solidFill>
                  <a:srgbClr val="000000"/>
                </a:solidFill>
              </a:rPr>
              <a:t> </a:t>
            </a:r>
            <a:r>
              <a:rPr lang="en-US" sz="1700" b="0" strike="noStrike" spc="-1" dirty="0" err="1">
                <a:solidFill>
                  <a:srgbClr val="000000"/>
                </a:solidFill>
              </a:rPr>
              <a:t>trong</a:t>
            </a:r>
            <a:r>
              <a:rPr lang="en-US" sz="1700" b="0" strike="noStrike" spc="-1" dirty="0">
                <a:solidFill>
                  <a:srgbClr val="000000"/>
                </a:solidFill>
              </a:rPr>
              <a:t> </a:t>
            </a:r>
            <a:r>
              <a:rPr lang="en-US" sz="1700" b="0" strike="noStrike" spc="-1" dirty="0" err="1">
                <a:solidFill>
                  <a:srgbClr val="000000"/>
                </a:solidFill>
              </a:rPr>
              <a:t>việc</a:t>
            </a:r>
            <a:r>
              <a:rPr lang="en-US" sz="1700" b="0" strike="noStrike" spc="-1" dirty="0">
                <a:solidFill>
                  <a:srgbClr val="000000"/>
                </a:solidFill>
              </a:rPr>
              <a:t> </a:t>
            </a:r>
            <a:r>
              <a:rPr lang="en-US" sz="1700" b="0" strike="noStrike" spc="-1" dirty="0" err="1">
                <a:solidFill>
                  <a:srgbClr val="000000"/>
                </a:solidFill>
              </a:rPr>
              <a:t>giảm</a:t>
            </a:r>
            <a:r>
              <a:rPr lang="en-US" sz="1700" b="0" strike="noStrike" spc="-1" dirty="0">
                <a:solidFill>
                  <a:srgbClr val="000000"/>
                </a:solidFill>
              </a:rPr>
              <a:t> </a:t>
            </a:r>
            <a:r>
              <a:rPr lang="en-US" sz="1700" b="0" strike="noStrike" spc="-1" dirty="0" err="1">
                <a:solidFill>
                  <a:srgbClr val="000000"/>
                </a:solidFill>
              </a:rPr>
              <a:t>thiểu</a:t>
            </a:r>
            <a:r>
              <a:rPr lang="en-US" sz="1700" b="0" strike="noStrike" spc="-1" dirty="0">
                <a:solidFill>
                  <a:srgbClr val="000000"/>
                </a:solidFill>
              </a:rPr>
              <a:t> </a:t>
            </a:r>
            <a:r>
              <a:rPr lang="en-US" sz="1700" b="0" strike="noStrike" spc="-1" dirty="0" err="1">
                <a:solidFill>
                  <a:srgbClr val="000000"/>
                </a:solidFill>
              </a:rPr>
              <a:t>lãng</a:t>
            </a:r>
            <a:r>
              <a:rPr lang="en-US" sz="1700" b="0" strike="noStrike" spc="-1" dirty="0">
                <a:solidFill>
                  <a:srgbClr val="000000"/>
                </a:solidFill>
              </a:rPr>
              <a:t> </a:t>
            </a:r>
            <a:r>
              <a:rPr lang="en-US" sz="1700" b="0" strike="noStrike" spc="-1" dirty="0" err="1">
                <a:solidFill>
                  <a:srgbClr val="000000"/>
                </a:solidFill>
              </a:rPr>
              <a:t>phí</a:t>
            </a:r>
            <a:r>
              <a:rPr lang="en-US" sz="1700" b="0" strike="noStrike" spc="-1" dirty="0">
                <a:solidFill>
                  <a:srgbClr val="000000"/>
                </a:solidFill>
              </a:rPr>
              <a:t> </a:t>
            </a:r>
            <a:r>
              <a:rPr lang="en-US" sz="1700" b="0" strike="noStrike" spc="-1" dirty="0" err="1">
                <a:solidFill>
                  <a:srgbClr val="000000"/>
                </a:solidFill>
              </a:rPr>
              <a:t>và</a:t>
            </a:r>
            <a:r>
              <a:rPr lang="en-US" sz="1700" b="0" strike="noStrike" spc="-1" dirty="0">
                <a:solidFill>
                  <a:srgbClr val="000000"/>
                </a:solidFill>
              </a:rPr>
              <a:t> </a:t>
            </a:r>
            <a:r>
              <a:rPr lang="en-US" sz="1700" b="0" strike="noStrike" spc="-1" dirty="0" err="1">
                <a:solidFill>
                  <a:srgbClr val="000000"/>
                </a:solidFill>
              </a:rPr>
              <a:t>sử</a:t>
            </a:r>
            <a:r>
              <a:rPr lang="en-US" sz="1700" b="0" strike="noStrike" spc="-1" dirty="0">
                <a:solidFill>
                  <a:srgbClr val="000000"/>
                </a:solidFill>
              </a:rPr>
              <a:t> </a:t>
            </a:r>
            <a:r>
              <a:rPr lang="en-US" sz="1700" b="0" strike="noStrike" spc="-1" dirty="0" err="1">
                <a:solidFill>
                  <a:srgbClr val="000000"/>
                </a:solidFill>
              </a:rPr>
              <a:t>dụng</a:t>
            </a:r>
            <a:r>
              <a:rPr lang="en-US" sz="1700" b="0" strike="noStrike" spc="-1" dirty="0">
                <a:solidFill>
                  <a:srgbClr val="000000"/>
                </a:solidFill>
              </a:rPr>
              <a:t> </a:t>
            </a:r>
            <a:r>
              <a:rPr lang="en-US" sz="1700" b="0" strike="noStrike" spc="-1" dirty="0" err="1">
                <a:solidFill>
                  <a:srgbClr val="000000"/>
                </a:solidFill>
              </a:rPr>
              <a:t>hiệu</a:t>
            </a:r>
            <a:r>
              <a:rPr lang="en-US" sz="1700" b="0" strike="noStrike" spc="-1" dirty="0">
                <a:solidFill>
                  <a:srgbClr val="000000"/>
                </a:solidFill>
              </a:rPr>
              <a:t> </a:t>
            </a:r>
            <a:r>
              <a:rPr lang="en-US" sz="1700" b="0" strike="noStrike" spc="-1" dirty="0" err="1">
                <a:solidFill>
                  <a:srgbClr val="000000"/>
                </a:solidFill>
              </a:rPr>
              <a:t>quả</a:t>
            </a:r>
            <a:r>
              <a:rPr lang="en-US" sz="1700" b="0" strike="noStrike" spc="-1" dirty="0">
                <a:solidFill>
                  <a:srgbClr val="000000"/>
                </a:solidFill>
              </a:rPr>
              <a:t> </a:t>
            </a:r>
            <a:r>
              <a:rPr lang="en-US" sz="1700" b="0" strike="noStrike" spc="-1" dirty="0" err="1">
                <a:solidFill>
                  <a:srgbClr val="000000"/>
                </a:solidFill>
              </a:rPr>
              <a:t>các</a:t>
            </a:r>
            <a:r>
              <a:rPr lang="en-US" sz="1700" b="0" strike="noStrike" spc="-1" dirty="0">
                <a:solidFill>
                  <a:srgbClr val="000000"/>
                </a:solidFill>
              </a:rPr>
              <a:t> </a:t>
            </a:r>
            <a:r>
              <a:rPr lang="en-US" sz="1700" b="0" strike="noStrike" spc="-1" dirty="0" err="1">
                <a:solidFill>
                  <a:srgbClr val="000000"/>
                </a:solidFill>
              </a:rPr>
              <a:t>nguồn</a:t>
            </a:r>
            <a:r>
              <a:rPr lang="en-US" sz="1700" b="0" strike="noStrike" spc="-1" dirty="0">
                <a:solidFill>
                  <a:srgbClr val="000000"/>
                </a:solidFill>
              </a:rPr>
              <a:t> </a:t>
            </a:r>
            <a:r>
              <a:rPr lang="en-US" sz="1700" b="0" strike="noStrike" spc="-1" dirty="0" err="1">
                <a:solidFill>
                  <a:srgbClr val="000000"/>
                </a:solidFill>
              </a:rPr>
              <a:t>tài</a:t>
            </a:r>
            <a:r>
              <a:rPr lang="en-US" sz="1700" b="0" strike="noStrike" spc="-1" dirty="0">
                <a:solidFill>
                  <a:srgbClr val="000000"/>
                </a:solidFill>
              </a:rPr>
              <a:t> </a:t>
            </a:r>
            <a:r>
              <a:rPr lang="en-US" sz="1700" b="0" strike="noStrike" spc="-1" dirty="0" err="1">
                <a:solidFill>
                  <a:srgbClr val="000000"/>
                </a:solidFill>
              </a:rPr>
              <a:t>nguyên</a:t>
            </a:r>
            <a:r>
              <a:rPr lang="en-US" sz="1700" b="0" strike="noStrike" spc="-1" dirty="0">
                <a:solidFill>
                  <a:srgbClr val="000000"/>
                </a:solidFill>
              </a:rPr>
              <a:t>, </a:t>
            </a:r>
            <a:r>
              <a:rPr lang="en-US" sz="1700" b="0" strike="noStrike" spc="-1" dirty="0" err="1">
                <a:solidFill>
                  <a:srgbClr val="000000"/>
                </a:solidFill>
              </a:rPr>
              <a:t>không</a:t>
            </a:r>
            <a:r>
              <a:rPr lang="en-US" sz="1700" b="0" strike="noStrike" spc="-1" dirty="0">
                <a:solidFill>
                  <a:srgbClr val="000000"/>
                </a:solidFill>
              </a:rPr>
              <a:t> </a:t>
            </a:r>
            <a:r>
              <a:rPr lang="en-US" sz="1700" b="0" strike="noStrike" spc="-1" dirty="0" err="1">
                <a:solidFill>
                  <a:srgbClr val="000000"/>
                </a:solidFill>
              </a:rPr>
              <a:t>coi</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thu</a:t>
            </a:r>
            <a:r>
              <a:rPr lang="en-US" sz="1700" b="0" strike="noStrike" spc="-1" dirty="0">
                <a:solidFill>
                  <a:srgbClr val="000000"/>
                </a:solidFill>
              </a:rPr>
              <a:t> </a:t>
            </a:r>
            <a:r>
              <a:rPr lang="en-US" sz="1700" b="0" strike="noStrike" spc="-1" dirty="0" err="1">
                <a:solidFill>
                  <a:srgbClr val="000000"/>
                </a:solidFill>
              </a:rPr>
              <a:t>hồi</a:t>
            </a:r>
            <a:r>
              <a:rPr lang="en-US" sz="1700" b="0" strike="noStrike" spc="-1" dirty="0">
                <a:solidFill>
                  <a:srgbClr val="000000"/>
                </a:solidFill>
              </a:rPr>
              <a:t> </a:t>
            </a:r>
            <a:r>
              <a:rPr lang="en-US" sz="1700" b="0" strike="noStrike" spc="-1" dirty="0" err="1">
                <a:solidFill>
                  <a:srgbClr val="000000"/>
                </a:solidFill>
              </a:rPr>
              <a:t>là</a:t>
            </a:r>
            <a:r>
              <a:rPr lang="en-US" sz="1700" b="0" strike="noStrike" spc="-1" dirty="0">
                <a:solidFill>
                  <a:srgbClr val="000000"/>
                </a:solidFill>
              </a:rPr>
              <a:t> </a:t>
            </a:r>
            <a:r>
              <a:rPr lang="en-US" sz="1700" b="0" strike="noStrike" spc="-1" dirty="0" err="1">
                <a:solidFill>
                  <a:srgbClr val="000000"/>
                </a:solidFill>
              </a:rPr>
              <a:t>phế</a:t>
            </a:r>
            <a:r>
              <a:rPr lang="en-US" sz="1700" b="0" strike="noStrike" spc="-1" dirty="0">
                <a:solidFill>
                  <a:srgbClr val="000000"/>
                </a:solidFill>
              </a:rPr>
              <a:t> </a:t>
            </a:r>
            <a:r>
              <a:rPr lang="en-US" sz="1700" b="0" strike="noStrike" spc="-1" dirty="0" err="1">
                <a:solidFill>
                  <a:srgbClr val="000000"/>
                </a:solidFill>
              </a:rPr>
              <a:t>liệu</a:t>
            </a:r>
            <a:r>
              <a:rPr lang="en-US" sz="1700" b="0" strike="noStrike" spc="-1" dirty="0">
                <a:solidFill>
                  <a:srgbClr val="000000"/>
                </a:solidFill>
              </a:rPr>
              <a:t>;</a:t>
            </a:r>
          </a:p>
          <a:p>
            <a:pPr marL="342720" indent="-342720" algn="just">
              <a:lnSpc>
                <a:spcPct val="150000"/>
              </a:lnSpc>
              <a:buClr>
                <a:srgbClr val="000000"/>
              </a:buClr>
              <a:buFont typeface="Arial"/>
              <a:buAutoNum type="arabicPeriod" startAt="4"/>
            </a:pPr>
            <a:r>
              <a:rPr lang="en-US" sz="1700" b="0" strike="noStrike" spc="-1" dirty="0" err="1">
                <a:solidFill>
                  <a:srgbClr val="000000"/>
                </a:solidFill>
              </a:rPr>
              <a:t>Không</a:t>
            </a:r>
            <a:r>
              <a:rPr lang="en-US" sz="1700" b="0" strike="noStrike" spc="-1" dirty="0">
                <a:solidFill>
                  <a:srgbClr val="000000"/>
                </a:solidFill>
              </a:rPr>
              <a:t> </a:t>
            </a:r>
            <a:r>
              <a:rPr lang="en-US" sz="1700" b="0" strike="noStrike" spc="-1" dirty="0" err="1">
                <a:solidFill>
                  <a:srgbClr val="000000"/>
                </a:solidFill>
              </a:rPr>
              <a:t>cần</a:t>
            </a:r>
            <a:r>
              <a:rPr lang="en-US" sz="1700" b="0" strike="noStrike" spc="-1" dirty="0">
                <a:solidFill>
                  <a:srgbClr val="000000"/>
                </a:solidFill>
              </a:rPr>
              <a:t> </a:t>
            </a:r>
            <a:r>
              <a:rPr lang="en-US" sz="1700" b="0" strike="noStrike" spc="-1" dirty="0" err="1">
                <a:solidFill>
                  <a:srgbClr val="000000"/>
                </a:solidFill>
              </a:rPr>
              <a:t>kiểm</a:t>
            </a:r>
            <a:r>
              <a:rPr lang="en-US" sz="1700" b="0" strike="noStrike" spc="-1" dirty="0">
                <a:solidFill>
                  <a:srgbClr val="000000"/>
                </a:solidFill>
              </a:rPr>
              <a:t> </a:t>
            </a:r>
            <a:r>
              <a:rPr lang="en-US" sz="1700" b="0" strike="noStrike" spc="-1" dirty="0" err="1">
                <a:solidFill>
                  <a:srgbClr val="000000"/>
                </a:solidFill>
              </a:rPr>
              <a:t>định</a:t>
            </a:r>
            <a:r>
              <a:rPr lang="en-US" sz="1700" b="0" strike="noStrike" spc="-1" dirty="0">
                <a:solidFill>
                  <a:srgbClr val="000000"/>
                </a:solidFill>
              </a:rPr>
              <a:t> </a:t>
            </a:r>
            <a:r>
              <a:rPr lang="en-US" sz="1700" b="0" strike="noStrike" spc="-1" dirty="0" err="1">
                <a:solidFill>
                  <a:srgbClr val="000000"/>
                </a:solidFill>
              </a:rPr>
              <a:t>hàng</a:t>
            </a:r>
            <a:r>
              <a:rPr lang="en-US" sz="1700" b="0" strike="noStrike" spc="-1" dirty="0">
                <a:solidFill>
                  <a:srgbClr val="000000"/>
                </a:solidFill>
              </a:rPr>
              <a:t> </a:t>
            </a:r>
            <a:r>
              <a:rPr lang="en-US" sz="1700" b="0" strike="noStrike" spc="-1" dirty="0" err="1">
                <a:solidFill>
                  <a:srgbClr val="000000"/>
                </a:solidFill>
              </a:rPr>
              <a:t>hóa</a:t>
            </a:r>
            <a:r>
              <a:rPr lang="en-US" sz="1700" b="0" strike="noStrike" spc="-1" dirty="0">
                <a:solidFill>
                  <a:srgbClr val="000000"/>
                </a:solidFill>
              </a:rPr>
              <a:t>, </a:t>
            </a:r>
            <a:r>
              <a:rPr lang="en-US" sz="1700" b="0" strike="noStrike" spc="-1" dirty="0" err="1">
                <a:solidFill>
                  <a:srgbClr val="000000"/>
                </a:solidFill>
              </a:rPr>
              <a:t>mà</a:t>
            </a:r>
            <a:r>
              <a:rPr lang="en-US" sz="1700" b="0" strike="noStrike" spc="-1" dirty="0">
                <a:solidFill>
                  <a:srgbClr val="000000"/>
                </a:solidFill>
              </a:rPr>
              <a:t> </a:t>
            </a:r>
            <a:r>
              <a:rPr lang="en-US" sz="1700" b="0" strike="noStrike" spc="-1" dirty="0" err="1">
                <a:solidFill>
                  <a:srgbClr val="000000"/>
                </a:solidFill>
              </a:rPr>
              <a:t>nên</a:t>
            </a:r>
            <a:r>
              <a:rPr lang="en-US" sz="1700" b="0" strike="noStrike" spc="-1" dirty="0">
                <a:solidFill>
                  <a:srgbClr val="000000"/>
                </a:solidFill>
              </a:rPr>
              <a:t> </a:t>
            </a:r>
            <a:r>
              <a:rPr lang="en-US" sz="1700" b="0" strike="noStrike" spc="-1" dirty="0" err="1">
                <a:solidFill>
                  <a:srgbClr val="000000"/>
                </a:solidFill>
              </a:rPr>
              <a:t>áp</a:t>
            </a:r>
            <a:r>
              <a:rPr lang="en-US" sz="1700" b="0" strike="noStrike" spc="-1" dirty="0">
                <a:solidFill>
                  <a:srgbClr val="000000"/>
                </a:solidFill>
              </a:rPr>
              <a:t> </a:t>
            </a:r>
            <a:r>
              <a:rPr lang="en-US" sz="1700" b="0" strike="noStrike" spc="-1" dirty="0" err="1">
                <a:solidFill>
                  <a:srgbClr val="000000"/>
                </a:solidFill>
              </a:rPr>
              <a:t>dụng</a:t>
            </a:r>
            <a:r>
              <a:rPr lang="en-US" sz="1700" b="0" strike="noStrike" spc="-1" dirty="0">
                <a:solidFill>
                  <a:srgbClr val="000000"/>
                </a:solidFill>
              </a:rPr>
              <a:t> </a:t>
            </a:r>
            <a:r>
              <a:rPr lang="en-US" sz="1700" b="0" strike="noStrike" spc="-1" dirty="0" err="1">
                <a:solidFill>
                  <a:srgbClr val="000000"/>
                </a:solidFill>
              </a:rPr>
              <a:t>hậu</a:t>
            </a:r>
            <a:r>
              <a:rPr lang="en-US" sz="1700" b="0" strike="noStrike" spc="-1" dirty="0">
                <a:solidFill>
                  <a:srgbClr val="000000"/>
                </a:solidFill>
              </a:rPr>
              <a:t> </a:t>
            </a:r>
            <a:r>
              <a:rPr lang="en-US" sz="1700" b="0" strike="noStrike" spc="-1" dirty="0" err="1">
                <a:solidFill>
                  <a:srgbClr val="000000"/>
                </a:solidFill>
              </a:rPr>
              <a:t>kiểm</a:t>
            </a:r>
            <a:r>
              <a:rPr lang="en-US" sz="1700" b="0" strike="noStrike" spc="-1" dirty="0">
                <a:solidFill>
                  <a:srgbClr val="000000"/>
                </a:solidFill>
              </a:rPr>
              <a:t> </a:t>
            </a:r>
            <a:r>
              <a:rPr lang="en-US" sz="1700" b="0" strike="noStrike" spc="-1" dirty="0" err="1">
                <a:solidFill>
                  <a:srgbClr val="000000"/>
                </a:solidFill>
              </a:rPr>
              <a:t>tại</a:t>
            </a:r>
            <a:r>
              <a:rPr lang="en-US" sz="1700" b="0" strike="noStrike" spc="-1" dirty="0">
                <a:solidFill>
                  <a:srgbClr val="000000"/>
                </a:solidFill>
              </a:rPr>
              <a:t> </a:t>
            </a:r>
            <a:r>
              <a:rPr lang="en-US" sz="1700" b="0" strike="noStrike" spc="-1" dirty="0" err="1">
                <a:solidFill>
                  <a:srgbClr val="000000"/>
                </a:solidFill>
              </a:rPr>
              <a:t>nhà</a:t>
            </a:r>
            <a:r>
              <a:rPr lang="en-US" sz="1700" b="0" strike="noStrike" spc="-1" dirty="0">
                <a:solidFill>
                  <a:srgbClr val="000000"/>
                </a:solidFill>
              </a:rPr>
              <a:t> </a:t>
            </a:r>
            <a:r>
              <a:rPr lang="en-US" sz="1700" b="0" strike="noStrike" spc="-1" dirty="0" err="1">
                <a:solidFill>
                  <a:srgbClr val="000000"/>
                </a:solidFill>
              </a:rPr>
              <a:t>máy</a:t>
            </a:r>
            <a:r>
              <a:rPr lang="en-US" sz="1700" b="0" strike="noStrike" spc="-1" dirty="0">
                <a:solidFill>
                  <a:srgbClr val="000000"/>
                </a:solidFill>
              </a:rPr>
              <a:t>, </a:t>
            </a:r>
            <a:r>
              <a:rPr lang="en-US" sz="1700" b="0" strike="noStrike" spc="-1" dirty="0" err="1">
                <a:solidFill>
                  <a:srgbClr val="000000"/>
                </a:solidFill>
              </a:rPr>
              <a:t>nh</a:t>
            </a:r>
            <a:r>
              <a:rPr lang="vi-VN" sz="1700" b="0" strike="noStrike" spc="-1" dirty="0">
                <a:solidFill>
                  <a:srgbClr val="000000"/>
                </a:solidFill>
              </a:rPr>
              <a:t>ư</a:t>
            </a:r>
            <a:r>
              <a:rPr lang="en-US" sz="1700" b="0" strike="noStrike" spc="-1" dirty="0">
                <a:solidFill>
                  <a:srgbClr val="000000"/>
                </a:solidFill>
              </a:rPr>
              <a:t> </a:t>
            </a:r>
            <a:r>
              <a:rPr lang="en-US" sz="1700" b="0" strike="noStrike" spc="-1" dirty="0" err="1">
                <a:solidFill>
                  <a:srgbClr val="000000"/>
                </a:solidFill>
              </a:rPr>
              <a:t>các</a:t>
            </a:r>
            <a:r>
              <a:rPr lang="en-US" sz="1700" b="0" strike="noStrike" spc="-1" dirty="0">
                <a:solidFill>
                  <a:srgbClr val="000000"/>
                </a:solidFill>
              </a:rPr>
              <a:t> n</a:t>
            </a:r>
            <a:r>
              <a:rPr lang="vi-VN" sz="1700" b="0" strike="noStrike" spc="-1" dirty="0">
                <a:solidFill>
                  <a:srgbClr val="000000"/>
                </a:solidFill>
              </a:rPr>
              <a:t>ư</a:t>
            </a:r>
            <a:r>
              <a:rPr lang="en-US" sz="1700" b="0" strike="noStrike" spc="-1" dirty="0" err="1">
                <a:solidFill>
                  <a:srgbClr val="000000"/>
                </a:solidFill>
              </a:rPr>
              <a:t>ớc</a:t>
            </a:r>
            <a:r>
              <a:rPr lang="en-US" sz="1700" b="0" strike="noStrike" spc="-1" dirty="0">
                <a:solidFill>
                  <a:srgbClr val="000000"/>
                </a:solidFill>
              </a:rPr>
              <a:t> </a:t>
            </a:r>
            <a:r>
              <a:rPr lang="en-US" sz="1700" b="0" strike="noStrike" spc="-1" dirty="0" err="1">
                <a:solidFill>
                  <a:srgbClr val="000000"/>
                </a:solidFill>
              </a:rPr>
              <a:t>Thái</a:t>
            </a:r>
            <a:r>
              <a:rPr lang="en-US" sz="1700" b="0" strike="noStrike" spc="-1" dirty="0">
                <a:solidFill>
                  <a:srgbClr val="000000"/>
                </a:solidFill>
              </a:rPr>
              <a:t> Lan, Indonesia, Malaysia, </a:t>
            </a:r>
            <a:r>
              <a:rPr lang="en-US" sz="1700" b="0" strike="noStrike" spc="-1" dirty="0" err="1">
                <a:solidFill>
                  <a:srgbClr val="000000"/>
                </a:solidFill>
              </a:rPr>
              <a:t>Ấn</a:t>
            </a:r>
            <a:r>
              <a:rPr lang="en-US" sz="1700" b="0" strike="noStrike" spc="-1" dirty="0">
                <a:solidFill>
                  <a:srgbClr val="000000"/>
                </a:solidFill>
              </a:rPr>
              <a:t> </a:t>
            </a:r>
            <a:r>
              <a:rPr lang="en-US" sz="1700" b="0" strike="noStrike" spc="-1" dirty="0" err="1">
                <a:solidFill>
                  <a:srgbClr val="000000"/>
                </a:solidFill>
              </a:rPr>
              <a:t>Độ</a:t>
            </a:r>
            <a:r>
              <a:rPr lang="en-US" sz="1700" b="0" strike="noStrike" spc="-1" dirty="0">
                <a:solidFill>
                  <a:srgbClr val="000000"/>
                </a:solidFill>
              </a:rPr>
              <a:t>, ... </a:t>
            </a:r>
            <a:r>
              <a:rPr lang="en-US" sz="1700" b="0" strike="noStrike" spc="-1" dirty="0" err="1">
                <a:solidFill>
                  <a:srgbClr val="000000"/>
                </a:solidFill>
              </a:rPr>
              <a:t>đang</a:t>
            </a:r>
            <a:r>
              <a:rPr lang="en-US" sz="1700" b="0" strike="noStrike" spc="-1" dirty="0">
                <a:solidFill>
                  <a:srgbClr val="000000"/>
                </a:solidFill>
              </a:rPr>
              <a:t> </a:t>
            </a:r>
            <a:r>
              <a:rPr lang="en-US" sz="1700" b="0" strike="noStrike" spc="-1" dirty="0" err="1">
                <a:solidFill>
                  <a:srgbClr val="000000"/>
                </a:solidFill>
              </a:rPr>
              <a:t>làm</a:t>
            </a:r>
            <a:r>
              <a:rPr lang="en-US" sz="1700" b="0" strike="noStrike" spc="-1" dirty="0">
                <a:solidFill>
                  <a:srgbClr val="000000"/>
                </a:solidFill>
              </a:rPr>
              <a:t>;</a:t>
            </a:r>
          </a:p>
          <a:p>
            <a:pPr marL="342720" indent="-342720" algn="just">
              <a:lnSpc>
                <a:spcPct val="150000"/>
              </a:lnSpc>
              <a:buClr>
                <a:srgbClr val="000000"/>
              </a:buClr>
              <a:buFont typeface="Arial"/>
              <a:buAutoNum type="arabicPeriod" startAt="4"/>
            </a:pPr>
            <a:r>
              <a:rPr lang="en-US" sz="1700" b="0" strike="noStrike" spc="-1" dirty="0" err="1">
                <a:solidFill>
                  <a:srgbClr val="000000"/>
                </a:solidFill>
              </a:rPr>
              <a:t>Nhu</a:t>
            </a:r>
            <a:r>
              <a:rPr lang="en-US" sz="1700" b="0" strike="noStrike" spc="-1" dirty="0">
                <a:solidFill>
                  <a:srgbClr val="000000"/>
                </a:solidFill>
              </a:rPr>
              <a:t> </a:t>
            </a:r>
            <a:r>
              <a:rPr lang="en-US" sz="1700" b="0" strike="noStrike" spc="-1" dirty="0" err="1">
                <a:solidFill>
                  <a:srgbClr val="000000"/>
                </a:solidFill>
              </a:rPr>
              <a:t>cầu</a:t>
            </a:r>
            <a:r>
              <a:rPr lang="en-US" sz="1700" b="0" strike="noStrike" spc="-1" dirty="0">
                <a:solidFill>
                  <a:srgbClr val="000000"/>
                </a:solidFill>
              </a:rPr>
              <a:t> </a:t>
            </a:r>
            <a:r>
              <a:rPr lang="en-US" sz="1700" b="0" strike="noStrike" spc="-1" dirty="0" err="1">
                <a:solidFill>
                  <a:srgbClr val="000000"/>
                </a:solidFill>
              </a:rPr>
              <a:t>nhập</a:t>
            </a:r>
            <a:r>
              <a:rPr lang="en-US" sz="1700" b="0" strike="noStrike" spc="-1" dirty="0">
                <a:solidFill>
                  <a:srgbClr val="000000"/>
                </a:solidFill>
              </a:rPr>
              <a:t> </a:t>
            </a:r>
            <a:r>
              <a:rPr lang="en-US" sz="1700" b="0" strike="noStrike" spc="-1" dirty="0" err="1">
                <a:solidFill>
                  <a:srgbClr val="000000"/>
                </a:solidFill>
              </a:rPr>
              <a:t>khẩu</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thu</a:t>
            </a:r>
            <a:r>
              <a:rPr lang="en-US" sz="1700" b="0" strike="noStrike" spc="-1" dirty="0">
                <a:solidFill>
                  <a:srgbClr val="000000"/>
                </a:solidFill>
              </a:rPr>
              <a:t> </a:t>
            </a:r>
            <a:r>
              <a:rPr lang="en-US" sz="1700" b="0" strike="noStrike" spc="-1" dirty="0" err="1">
                <a:solidFill>
                  <a:srgbClr val="000000"/>
                </a:solidFill>
              </a:rPr>
              <a:t>hồi</a:t>
            </a:r>
            <a:r>
              <a:rPr lang="en-US" sz="1700" b="0" strike="noStrike" spc="-1" dirty="0">
                <a:solidFill>
                  <a:srgbClr val="000000"/>
                </a:solidFill>
              </a:rPr>
              <a:t> </a:t>
            </a:r>
            <a:r>
              <a:rPr lang="en-US" sz="1700" b="0" strike="noStrike" spc="-1" dirty="0" err="1">
                <a:solidFill>
                  <a:srgbClr val="000000"/>
                </a:solidFill>
              </a:rPr>
              <a:t>làm</a:t>
            </a:r>
            <a:r>
              <a:rPr lang="en-US" sz="1700" b="0" strike="noStrike" spc="-1" dirty="0">
                <a:solidFill>
                  <a:srgbClr val="000000"/>
                </a:solidFill>
              </a:rPr>
              <a:t> </a:t>
            </a:r>
            <a:r>
              <a:rPr lang="en-US" sz="1700" b="0" strike="noStrike" spc="-1" dirty="0" err="1">
                <a:solidFill>
                  <a:srgbClr val="000000"/>
                </a:solidFill>
              </a:rPr>
              <a:t>nguyên</a:t>
            </a:r>
            <a:r>
              <a:rPr lang="en-US" sz="1700" b="0" strike="noStrike" spc="-1" dirty="0">
                <a:solidFill>
                  <a:srgbClr val="000000"/>
                </a:solidFill>
              </a:rPr>
              <a:t> </a:t>
            </a:r>
            <a:r>
              <a:rPr lang="en-US" sz="1700" b="0" strike="noStrike" spc="-1" dirty="0" err="1">
                <a:solidFill>
                  <a:srgbClr val="000000"/>
                </a:solidFill>
              </a:rPr>
              <a:t>liệu</a:t>
            </a:r>
            <a:r>
              <a:rPr lang="en-US" sz="1700" b="0" strike="noStrike" spc="-1" dirty="0">
                <a:solidFill>
                  <a:srgbClr val="000000"/>
                </a:solidFill>
              </a:rPr>
              <a:t> </a:t>
            </a:r>
            <a:r>
              <a:rPr lang="en-US" sz="1700" b="0" strike="noStrike" spc="-1" dirty="0" err="1">
                <a:solidFill>
                  <a:srgbClr val="000000"/>
                </a:solidFill>
              </a:rPr>
              <a:t>sản</a:t>
            </a:r>
            <a:r>
              <a:rPr lang="en-US" sz="1700" b="0" strike="noStrike" spc="-1" dirty="0">
                <a:solidFill>
                  <a:srgbClr val="000000"/>
                </a:solidFill>
              </a:rPr>
              <a:t> </a:t>
            </a:r>
            <a:r>
              <a:rPr lang="en-US" sz="1700" b="0" strike="noStrike" spc="-1" dirty="0" err="1">
                <a:solidFill>
                  <a:srgbClr val="000000"/>
                </a:solidFill>
              </a:rPr>
              <a:t>xuất</a:t>
            </a:r>
            <a:r>
              <a:rPr lang="en-US" sz="1700" b="0" strike="noStrike" spc="-1" dirty="0">
                <a:solidFill>
                  <a:srgbClr val="000000"/>
                </a:solidFill>
              </a:rPr>
              <a:t> </a:t>
            </a:r>
            <a:r>
              <a:rPr lang="en-US" sz="1700" b="0" strike="noStrike" spc="-1" dirty="0" err="1">
                <a:solidFill>
                  <a:srgbClr val="000000"/>
                </a:solidFill>
              </a:rPr>
              <a:t>của</a:t>
            </a:r>
            <a:r>
              <a:rPr lang="en-US" sz="1700" b="0" strike="noStrike" spc="-1" dirty="0">
                <a:solidFill>
                  <a:srgbClr val="000000"/>
                </a:solidFill>
              </a:rPr>
              <a:t> </a:t>
            </a:r>
            <a:r>
              <a:rPr lang="en-US" sz="1700" b="0" strike="noStrike" spc="-1" dirty="0" err="1">
                <a:solidFill>
                  <a:srgbClr val="000000"/>
                </a:solidFill>
              </a:rPr>
              <a:t>Việt</a:t>
            </a:r>
            <a:r>
              <a:rPr lang="en-US" sz="1700" b="0" strike="noStrike" spc="-1" dirty="0">
                <a:solidFill>
                  <a:srgbClr val="000000"/>
                </a:solidFill>
              </a:rPr>
              <a:t> </a:t>
            </a:r>
            <a:r>
              <a:rPr lang="en-US" sz="1700" b="0" strike="noStrike" spc="-1" dirty="0" err="1">
                <a:solidFill>
                  <a:srgbClr val="000000"/>
                </a:solidFill>
              </a:rPr>
              <a:t>nam</a:t>
            </a:r>
            <a:r>
              <a:rPr lang="en-US" sz="1700" b="0" strike="noStrike" spc="-1" dirty="0">
                <a:solidFill>
                  <a:srgbClr val="000000"/>
                </a:solidFill>
              </a:rPr>
              <a:t> </a:t>
            </a:r>
            <a:r>
              <a:rPr lang="en-US" sz="1700" b="0" strike="noStrike" spc="-1" dirty="0" err="1">
                <a:solidFill>
                  <a:srgbClr val="000000"/>
                </a:solidFill>
              </a:rPr>
              <a:t>là</a:t>
            </a:r>
            <a:r>
              <a:rPr lang="en-US" sz="1700" b="0" strike="noStrike" spc="-1" dirty="0">
                <a:solidFill>
                  <a:srgbClr val="000000"/>
                </a:solidFill>
              </a:rPr>
              <a:t> </a:t>
            </a:r>
            <a:r>
              <a:rPr lang="en-US" sz="1700" b="0" strike="noStrike" spc="-1" dirty="0" err="1">
                <a:solidFill>
                  <a:srgbClr val="000000"/>
                </a:solidFill>
              </a:rPr>
              <a:t>rất</a:t>
            </a:r>
            <a:r>
              <a:rPr lang="en-US" sz="1700" b="0" strike="noStrike" spc="-1" dirty="0">
                <a:solidFill>
                  <a:srgbClr val="000000"/>
                </a:solidFill>
              </a:rPr>
              <a:t> </a:t>
            </a:r>
            <a:r>
              <a:rPr lang="en-US" sz="1700" b="0" strike="noStrike" spc="-1" dirty="0" err="1">
                <a:solidFill>
                  <a:srgbClr val="000000"/>
                </a:solidFill>
              </a:rPr>
              <a:t>bức</a:t>
            </a:r>
            <a:r>
              <a:rPr lang="en-US" sz="1700" b="0" strike="noStrike" spc="-1" dirty="0">
                <a:solidFill>
                  <a:srgbClr val="000000"/>
                </a:solidFill>
              </a:rPr>
              <a:t> </a:t>
            </a:r>
            <a:r>
              <a:rPr lang="en-US" sz="1700" b="0" strike="noStrike" spc="-1" dirty="0" err="1">
                <a:solidFill>
                  <a:srgbClr val="000000"/>
                </a:solidFill>
              </a:rPr>
              <a:t>thiết</a:t>
            </a:r>
            <a:r>
              <a:rPr lang="en-US" sz="1700" b="0" strike="noStrike" spc="-1" dirty="0">
                <a:solidFill>
                  <a:srgbClr val="000000"/>
                </a:solidFill>
              </a:rPr>
              <a:t> </a:t>
            </a:r>
            <a:r>
              <a:rPr lang="en-US" sz="1700" b="0" strike="noStrike" spc="-1" dirty="0" err="1">
                <a:solidFill>
                  <a:srgbClr val="000000"/>
                </a:solidFill>
              </a:rPr>
              <a:t>để</a:t>
            </a:r>
            <a:r>
              <a:rPr lang="en-US" sz="1700" b="0" strike="noStrike" spc="-1" dirty="0">
                <a:solidFill>
                  <a:srgbClr val="000000"/>
                </a:solidFill>
              </a:rPr>
              <a:t> </a:t>
            </a:r>
            <a:r>
              <a:rPr lang="en-US" sz="1700" b="0" strike="noStrike" spc="-1" dirty="0" err="1">
                <a:solidFill>
                  <a:srgbClr val="000000"/>
                </a:solidFill>
              </a:rPr>
              <a:t>đáp</a:t>
            </a:r>
            <a:r>
              <a:rPr lang="en-US" sz="1700" b="0" strike="noStrike" spc="-1" dirty="0">
                <a:solidFill>
                  <a:srgbClr val="000000"/>
                </a:solidFill>
              </a:rPr>
              <a:t> </a:t>
            </a:r>
            <a:r>
              <a:rPr lang="en-US" sz="1700" b="0" strike="noStrike" spc="-1" dirty="0" err="1">
                <a:solidFill>
                  <a:srgbClr val="000000"/>
                </a:solidFill>
              </a:rPr>
              <a:t>ứng</a:t>
            </a:r>
            <a:r>
              <a:rPr lang="en-US" sz="1700" b="0" strike="noStrike" spc="-1" dirty="0">
                <a:solidFill>
                  <a:srgbClr val="000000"/>
                </a:solidFill>
              </a:rPr>
              <a:t> </a:t>
            </a:r>
            <a:r>
              <a:rPr lang="en-US" sz="1700" b="0" strike="noStrike" spc="-1" dirty="0" err="1">
                <a:solidFill>
                  <a:srgbClr val="000000"/>
                </a:solidFill>
              </a:rPr>
              <a:t>nhu</a:t>
            </a:r>
            <a:r>
              <a:rPr lang="en-US" sz="1700" b="0" strike="noStrike" spc="-1" dirty="0">
                <a:solidFill>
                  <a:srgbClr val="000000"/>
                </a:solidFill>
              </a:rPr>
              <a:t> </a:t>
            </a:r>
            <a:r>
              <a:rPr lang="en-US" sz="1700" b="0" strike="noStrike" spc="-1" dirty="0" err="1">
                <a:solidFill>
                  <a:srgbClr val="000000"/>
                </a:solidFill>
              </a:rPr>
              <a:t>cầu</a:t>
            </a:r>
            <a:r>
              <a:rPr lang="en-US" sz="1700" b="0" strike="noStrike" spc="-1" dirty="0">
                <a:solidFill>
                  <a:srgbClr val="000000"/>
                </a:solidFill>
              </a:rPr>
              <a:t> </a:t>
            </a:r>
            <a:r>
              <a:rPr lang="en-US" sz="1700" b="0" strike="noStrike" spc="-1" dirty="0" err="1">
                <a:solidFill>
                  <a:srgbClr val="000000"/>
                </a:solidFill>
              </a:rPr>
              <a:t>sử</a:t>
            </a:r>
            <a:r>
              <a:rPr lang="en-US" sz="1700" b="0" strike="noStrike" spc="-1" dirty="0">
                <a:solidFill>
                  <a:srgbClr val="000000"/>
                </a:solidFill>
              </a:rPr>
              <a:t> </a:t>
            </a:r>
            <a:r>
              <a:rPr lang="en-US" sz="1700" b="0" strike="noStrike" spc="-1" dirty="0" err="1">
                <a:solidFill>
                  <a:srgbClr val="000000"/>
                </a:solidFill>
              </a:rPr>
              <a:t>dụng</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đang</a:t>
            </a:r>
            <a:r>
              <a:rPr lang="en-US" sz="1700" b="0" strike="noStrike" spc="-1" dirty="0">
                <a:solidFill>
                  <a:srgbClr val="000000"/>
                </a:solidFill>
              </a:rPr>
              <a:t> </a:t>
            </a:r>
            <a:r>
              <a:rPr lang="en-US" sz="1700" b="0" strike="noStrike" spc="-1" dirty="0" err="1">
                <a:solidFill>
                  <a:srgbClr val="000000"/>
                </a:solidFill>
              </a:rPr>
              <a:t>tăng</a:t>
            </a:r>
            <a:r>
              <a:rPr lang="en-US" sz="1700" b="0" strike="noStrike" spc="-1" dirty="0">
                <a:solidFill>
                  <a:srgbClr val="000000"/>
                </a:solidFill>
              </a:rPr>
              <a:t> </a:t>
            </a:r>
            <a:r>
              <a:rPr lang="en-US" sz="1700" b="0" strike="noStrike" spc="-1" dirty="0" err="1">
                <a:solidFill>
                  <a:srgbClr val="000000"/>
                </a:solidFill>
              </a:rPr>
              <a:t>nhanh</a:t>
            </a:r>
            <a:r>
              <a:rPr lang="en-US" sz="1700" b="0" strike="noStrike" spc="-1" dirty="0">
                <a:solidFill>
                  <a:srgbClr val="000000"/>
                </a:solidFill>
              </a:rPr>
              <a:t>;</a:t>
            </a:r>
          </a:p>
          <a:p>
            <a:pPr marL="342720" indent="-342720" algn="just">
              <a:lnSpc>
                <a:spcPct val="150000"/>
              </a:lnSpc>
              <a:buClr>
                <a:srgbClr val="000000"/>
              </a:buClr>
              <a:buFont typeface="Arial"/>
              <a:buAutoNum type="arabicPeriod" startAt="4"/>
            </a:pPr>
            <a:r>
              <a:rPr lang="en-US" sz="1700" b="0" strike="noStrike" spc="-1" dirty="0" err="1">
                <a:solidFill>
                  <a:srgbClr val="000000"/>
                </a:solidFill>
              </a:rPr>
              <a:t>Tạp</a:t>
            </a:r>
            <a:r>
              <a:rPr lang="en-US" sz="1700" b="0" strike="noStrike" spc="-1" dirty="0">
                <a:solidFill>
                  <a:srgbClr val="000000"/>
                </a:solidFill>
              </a:rPr>
              <a:t> </a:t>
            </a:r>
            <a:r>
              <a:rPr lang="en-US" sz="1700" b="0" strike="noStrike" spc="-1" dirty="0" err="1">
                <a:solidFill>
                  <a:srgbClr val="000000"/>
                </a:solidFill>
              </a:rPr>
              <a:t>chất</a:t>
            </a:r>
            <a:r>
              <a:rPr lang="en-US" sz="1700" b="0" strike="noStrike" spc="-1" dirty="0">
                <a:solidFill>
                  <a:srgbClr val="000000"/>
                </a:solidFill>
              </a:rPr>
              <a:t> </a:t>
            </a:r>
            <a:r>
              <a:rPr lang="en-US" sz="1700" b="0" strike="noStrike" spc="-1" dirty="0" err="1">
                <a:solidFill>
                  <a:srgbClr val="000000"/>
                </a:solidFill>
              </a:rPr>
              <a:t>không</a:t>
            </a:r>
            <a:r>
              <a:rPr lang="en-US" sz="1700" b="0" strike="noStrike" spc="-1" dirty="0">
                <a:solidFill>
                  <a:srgbClr val="000000"/>
                </a:solidFill>
              </a:rPr>
              <a:t> </a:t>
            </a:r>
            <a:r>
              <a:rPr lang="en-US" sz="1700" b="0" strike="noStrike" spc="-1" dirty="0" err="1">
                <a:solidFill>
                  <a:srgbClr val="000000"/>
                </a:solidFill>
              </a:rPr>
              <a:t>mong</a:t>
            </a:r>
            <a:r>
              <a:rPr lang="en-US" sz="1700" b="0" strike="noStrike" spc="-1" dirty="0">
                <a:solidFill>
                  <a:srgbClr val="000000"/>
                </a:solidFill>
              </a:rPr>
              <a:t> </a:t>
            </a:r>
            <a:r>
              <a:rPr lang="en-US" sz="1700" b="0" strike="noStrike" spc="-1" dirty="0" err="1">
                <a:solidFill>
                  <a:srgbClr val="000000"/>
                </a:solidFill>
              </a:rPr>
              <a:t>muốn</a:t>
            </a:r>
            <a:r>
              <a:rPr lang="en-US" sz="1700" b="0" strike="noStrike" spc="-1" dirty="0">
                <a:solidFill>
                  <a:srgbClr val="000000"/>
                </a:solidFill>
              </a:rPr>
              <a:t> </a:t>
            </a:r>
            <a:r>
              <a:rPr lang="en-US" sz="1700" b="0" strike="noStrike" spc="-1" dirty="0" err="1">
                <a:solidFill>
                  <a:srgbClr val="000000"/>
                </a:solidFill>
              </a:rPr>
              <a:t>đ</a:t>
            </a:r>
            <a:r>
              <a:rPr lang="vi-VN" sz="1700" b="0" strike="noStrike" spc="-1" dirty="0">
                <a:solidFill>
                  <a:srgbClr val="000000"/>
                </a:solidFill>
              </a:rPr>
              <a:t>ư</a:t>
            </a:r>
            <a:r>
              <a:rPr lang="en-US" sz="1700" b="0" strike="noStrike" spc="-1" dirty="0" err="1">
                <a:solidFill>
                  <a:srgbClr val="000000"/>
                </a:solidFill>
              </a:rPr>
              <a:t>ợc</a:t>
            </a:r>
            <a:r>
              <a:rPr lang="en-US" sz="1700" b="0" strike="noStrike" spc="-1" dirty="0">
                <a:solidFill>
                  <a:srgbClr val="000000"/>
                </a:solidFill>
              </a:rPr>
              <a:t> </a:t>
            </a:r>
            <a:r>
              <a:rPr lang="en-US" sz="1700" b="0" strike="noStrike" spc="-1" dirty="0" err="1">
                <a:solidFill>
                  <a:srgbClr val="000000"/>
                </a:solidFill>
              </a:rPr>
              <a:t>chấp</a:t>
            </a:r>
            <a:r>
              <a:rPr lang="en-US" sz="1700" b="0" strike="noStrike" spc="-1" dirty="0">
                <a:solidFill>
                  <a:srgbClr val="000000"/>
                </a:solidFill>
              </a:rPr>
              <a:t> </a:t>
            </a:r>
            <a:r>
              <a:rPr lang="en-US" sz="1700" b="0" strike="noStrike" spc="-1" dirty="0" err="1">
                <a:solidFill>
                  <a:srgbClr val="000000"/>
                </a:solidFill>
              </a:rPr>
              <a:t>nhận</a:t>
            </a:r>
            <a:r>
              <a:rPr lang="en-US" sz="1700" b="0" strike="noStrike" spc="-1" dirty="0">
                <a:solidFill>
                  <a:srgbClr val="000000"/>
                </a:solidFill>
              </a:rPr>
              <a:t> </a:t>
            </a:r>
            <a:r>
              <a:rPr lang="en-US" sz="1700" b="0" strike="noStrike" spc="-1" dirty="0" err="1">
                <a:solidFill>
                  <a:srgbClr val="000000"/>
                </a:solidFill>
              </a:rPr>
              <a:t>ở</a:t>
            </a:r>
            <a:r>
              <a:rPr lang="en-US" sz="1700" b="0" strike="noStrike" spc="-1" dirty="0">
                <a:solidFill>
                  <a:srgbClr val="000000"/>
                </a:solidFill>
              </a:rPr>
              <a:t> </a:t>
            </a:r>
            <a:r>
              <a:rPr lang="en-US" sz="1700" b="0" strike="noStrike" spc="-1" dirty="0" err="1">
                <a:solidFill>
                  <a:srgbClr val="000000"/>
                </a:solidFill>
              </a:rPr>
              <a:t>mức</a:t>
            </a:r>
            <a:r>
              <a:rPr lang="en-US" sz="1700" b="0" strike="noStrike" spc="-1" dirty="0">
                <a:solidFill>
                  <a:srgbClr val="000000"/>
                </a:solidFill>
              </a:rPr>
              <a:t> </a:t>
            </a:r>
            <a:r>
              <a:rPr lang="en-US" sz="1700" b="0" strike="noStrike" spc="-1" dirty="0" err="1">
                <a:solidFill>
                  <a:srgbClr val="000000"/>
                </a:solidFill>
              </a:rPr>
              <a:t>phù</a:t>
            </a:r>
            <a:r>
              <a:rPr lang="en-US" sz="1700" b="0" strike="noStrike" spc="-1" dirty="0">
                <a:solidFill>
                  <a:srgbClr val="000000"/>
                </a:solidFill>
              </a:rPr>
              <a:t> </a:t>
            </a:r>
            <a:r>
              <a:rPr lang="en-US" sz="1700" b="0" strike="noStrike" spc="-1" dirty="0" err="1">
                <a:solidFill>
                  <a:srgbClr val="000000"/>
                </a:solidFill>
              </a:rPr>
              <a:t>hợp</a:t>
            </a:r>
            <a:r>
              <a:rPr lang="en-US" sz="1700" b="0" strike="noStrike" spc="-1" dirty="0">
                <a:solidFill>
                  <a:srgbClr val="000000"/>
                </a:solidFill>
              </a:rPr>
              <a:t> </a:t>
            </a:r>
            <a:r>
              <a:rPr lang="en-US" sz="1700" b="0" strike="noStrike" spc="-1" dirty="0" err="1">
                <a:solidFill>
                  <a:srgbClr val="000000"/>
                </a:solidFill>
              </a:rPr>
              <a:t>điều</a:t>
            </a:r>
            <a:r>
              <a:rPr lang="en-US" sz="1700" b="0" strike="noStrike" spc="-1" dirty="0">
                <a:solidFill>
                  <a:srgbClr val="000000"/>
                </a:solidFill>
              </a:rPr>
              <a:t> </a:t>
            </a:r>
            <a:r>
              <a:rPr lang="en-US" sz="1700" b="0" strike="noStrike" spc="-1" dirty="0" err="1">
                <a:solidFill>
                  <a:srgbClr val="000000"/>
                </a:solidFill>
              </a:rPr>
              <a:t>kiện</a:t>
            </a:r>
            <a:r>
              <a:rPr lang="en-US" sz="1700" b="0" strike="noStrike" spc="-1" dirty="0">
                <a:solidFill>
                  <a:srgbClr val="000000"/>
                </a:solidFill>
              </a:rPr>
              <a:t> </a:t>
            </a:r>
            <a:r>
              <a:rPr lang="en-US" sz="1700" b="0" strike="noStrike" spc="-1" dirty="0" err="1">
                <a:solidFill>
                  <a:srgbClr val="000000"/>
                </a:solidFill>
              </a:rPr>
              <a:t>thu</a:t>
            </a:r>
            <a:r>
              <a:rPr lang="en-US" sz="1700" b="0" strike="noStrike" spc="-1" dirty="0">
                <a:solidFill>
                  <a:srgbClr val="000000"/>
                </a:solidFill>
              </a:rPr>
              <a:t> </a:t>
            </a:r>
            <a:r>
              <a:rPr lang="en-US" sz="1700" b="0" strike="noStrike" spc="-1" dirty="0" err="1">
                <a:solidFill>
                  <a:srgbClr val="000000"/>
                </a:solidFill>
              </a:rPr>
              <a:t>gom</a:t>
            </a:r>
            <a:r>
              <a:rPr lang="en-US" sz="1700" b="0" strike="noStrike" spc="-1" dirty="0">
                <a:solidFill>
                  <a:srgbClr val="000000"/>
                </a:solidFill>
              </a:rPr>
              <a:t> </a:t>
            </a:r>
            <a:r>
              <a:rPr lang="en-US" sz="1700" b="0" strike="noStrike" spc="-1" dirty="0" err="1">
                <a:solidFill>
                  <a:srgbClr val="000000"/>
                </a:solidFill>
              </a:rPr>
              <a:t>phân</a:t>
            </a:r>
            <a:r>
              <a:rPr lang="en-US" sz="1700" b="0" strike="noStrike" spc="-1" dirty="0">
                <a:solidFill>
                  <a:srgbClr val="000000"/>
                </a:solidFill>
              </a:rPr>
              <a:t> </a:t>
            </a:r>
            <a:r>
              <a:rPr lang="en-US" sz="1700" b="0" strike="noStrike" spc="-1" dirty="0" err="1">
                <a:solidFill>
                  <a:srgbClr val="000000"/>
                </a:solidFill>
              </a:rPr>
              <a:t>loại</a:t>
            </a:r>
            <a:r>
              <a:rPr lang="en-US" sz="1700" b="0" strike="noStrike" spc="-1" dirty="0">
                <a:solidFill>
                  <a:srgbClr val="000000"/>
                </a:solidFill>
              </a:rPr>
              <a:t> </a:t>
            </a:r>
            <a:r>
              <a:rPr lang="en-US" sz="1700" b="0" strike="noStrike" spc="-1" dirty="0" err="1">
                <a:solidFill>
                  <a:srgbClr val="000000"/>
                </a:solidFill>
              </a:rPr>
              <a:t>và</a:t>
            </a:r>
            <a:r>
              <a:rPr lang="en-US" sz="1700" b="0" strike="noStrike" spc="-1" dirty="0">
                <a:solidFill>
                  <a:srgbClr val="000000"/>
                </a:solidFill>
              </a:rPr>
              <a:t> </a:t>
            </a:r>
            <a:r>
              <a:rPr lang="en-US" sz="1700" b="0" strike="noStrike" spc="-1" dirty="0" err="1">
                <a:solidFill>
                  <a:srgbClr val="000000"/>
                </a:solidFill>
              </a:rPr>
              <a:t>bảo</a:t>
            </a:r>
            <a:r>
              <a:rPr lang="en-US" sz="1700" b="0" strike="noStrike" spc="-1" dirty="0">
                <a:solidFill>
                  <a:srgbClr val="000000"/>
                </a:solidFill>
              </a:rPr>
              <a:t> </a:t>
            </a:r>
            <a:r>
              <a:rPr lang="en-US" sz="1700" b="0" strike="noStrike" spc="-1" dirty="0" err="1">
                <a:solidFill>
                  <a:srgbClr val="000000"/>
                </a:solidFill>
              </a:rPr>
              <a:t>vệ</a:t>
            </a:r>
            <a:r>
              <a:rPr lang="en-US" sz="1700" b="0" strike="noStrike" spc="-1" dirty="0">
                <a:solidFill>
                  <a:srgbClr val="000000"/>
                </a:solidFill>
              </a:rPr>
              <a:t> </a:t>
            </a:r>
            <a:r>
              <a:rPr lang="en-US" sz="1700" b="0" strike="noStrike" spc="-1" dirty="0" err="1">
                <a:solidFill>
                  <a:srgbClr val="000000"/>
                </a:solidFill>
              </a:rPr>
              <a:t>môi</a:t>
            </a:r>
            <a:r>
              <a:rPr lang="en-US" sz="1700" b="0" strike="noStrike" spc="-1" dirty="0">
                <a:solidFill>
                  <a:srgbClr val="000000"/>
                </a:solidFill>
              </a:rPr>
              <a:t> </a:t>
            </a:r>
            <a:r>
              <a:rPr lang="en-US" sz="1700" b="0" strike="noStrike" spc="-1" dirty="0" err="1">
                <a:solidFill>
                  <a:srgbClr val="000000"/>
                </a:solidFill>
              </a:rPr>
              <a:t>trường</a:t>
            </a:r>
            <a:r>
              <a:rPr lang="en-US" sz="1700" b="0" strike="noStrike" spc="-1" dirty="0">
                <a:solidFill>
                  <a:srgbClr val="000000"/>
                </a:solidFill>
              </a:rPr>
              <a:t>, </a:t>
            </a:r>
            <a:r>
              <a:rPr lang="en-US" sz="1700" b="0" strike="noStrike" spc="-1" dirty="0" err="1">
                <a:solidFill>
                  <a:srgbClr val="000000"/>
                </a:solidFill>
              </a:rPr>
              <a:t>không</a:t>
            </a:r>
            <a:r>
              <a:rPr lang="en-US" sz="1700" b="0" strike="noStrike" spc="-1" dirty="0">
                <a:solidFill>
                  <a:srgbClr val="000000"/>
                </a:solidFill>
              </a:rPr>
              <a:t> </a:t>
            </a:r>
            <a:r>
              <a:rPr lang="en-US" sz="1700" b="0" strike="noStrike" spc="-1" dirty="0" err="1">
                <a:solidFill>
                  <a:srgbClr val="000000"/>
                </a:solidFill>
              </a:rPr>
              <a:t>tính</a:t>
            </a:r>
            <a:r>
              <a:rPr lang="en-US" sz="1700" b="0" strike="noStrike" spc="-1" dirty="0">
                <a:solidFill>
                  <a:srgbClr val="000000"/>
                </a:solidFill>
              </a:rPr>
              <a:t> </a:t>
            </a:r>
            <a:r>
              <a:rPr lang="en-US" sz="1700" b="0" strike="noStrike" spc="-1" dirty="0" err="1">
                <a:solidFill>
                  <a:srgbClr val="000000"/>
                </a:solidFill>
              </a:rPr>
              <a:t>các</a:t>
            </a:r>
            <a:r>
              <a:rPr lang="en-US" sz="1700" b="0" strike="noStrike" spc="-1" dirty="0">
                <a:solidFill>
                  <a:srgbClr val="000000"/>
                </a:solidFill>
              </a:rPr>
              <a:t> </a:t>
            </a:r>
            <a:r>
              <a:rPr lang="en-US" sz="1700" b="0" strike="noStrike" spc="-1" dirty="0" err="1">
                <a:solidFill>
                  <a:srgbClr val="000000"/>
                </a:solidFill>
              </a:rPr>
              <a:t>chất</a:t>
            </a:r>
            <a:r>
              <a:rPr lang="en-US" sz="1700" b="0" strike="noStrike" spc="-1" dirty="0">
                <a:solidFill>
                  <a:srgbClr val="000000"/>
                </a:solidFill>
              </a:rPr>
              <a:t> </a:t>
            </a:r>
            <a:r>
              <a:rPr lang="en-US" sz="1700" b="0" strike="noStrike" spc="-1" dirty="0" err="1">
                <a:solidFill>
                  <a:srgbClr val="000000"/>
                </a:solidFill>
              </a:rPr>
              <a:t>đương</a:t>
            </a:r>
            <a:r>
              <a:rPr lang="en-US" sz="1700" b="0" strike="noStrike" spc="-1" dirty="0">
                <a:solidFill>
                  <a:srgbClr val="000000"/>
                </a:solidFill>
              </a:rPr>
              <a:t> </a:t>
            </a:r>
            <a:r>
              <a:rPr lang="en-US" sz="1700" b="0" strike="noStrike" spc="-1" dirty="0" err="1">
                <a:solidFill>
                  <a:srgbClr val="000000"/>
                </a:solidFill>
              </a:rPr>
              <a:t>nhiên</a:t>
            </a:r>
            <a:r>
              <a:rPr lang="en-US" sz="1700" b="0" strike="noStrike" spc="-1" dirty="0">
                <a:solidFill>
                  <a:srgbClr val="000000"/>
                </a:solidFill>
              </a:rPr>
              <a:t> </a:t>
            </a:r>
            <a:r>
              <a:rPr lang="en-US" sz="1700" b="0" strike="noStrike" spc="-1" dirty="0" err="1">
                <a:solidFill>
                  <a:srgbClr val="000000"/>
                </a:solidFill>
              </a:rPr>
              <a:t>gắn</a:t>
            </a:r>
            <a:r>
              <a:rPr lang="en-US" sz="1700" b="0" strike="noStrike" spc="-1" dirty="0">
                <a:solidFill>
                  <a:srgbClr val="000000"/>
                </a:solidFill>
              </a:rPr>
              <a:t> </a:t>
            </a:r>
            <a:r>
              <a:rPr lang="en-US" sz="1700" b="0" strike="noStrike" spc="-1" dirty="0" err="1">
                <a:solidFill>
                  <a:srgbClr val="000000"/>
                </a:solidFill>
              </a:rPr>
              <a:t>liền</a:t>
            </a:r>
            <a:r>
              <a:rPr lang="en-US" sz="1700" b="0" strike="noStrike" spc="-1" dirty="0">
                <a:solidFill>
                  <a:srgbClr val="000000"/>
                </a:solidFill>
              </a:rPr>
              <a:t> </a:t>
            </a:r>
            <a:r>
              <a:rPr lang="en-US" sz="1700" b="0" strike="noStrike" spc="-1" dirty="0" err="1">
                <a:solidFill>
                  <a:srgbClr val="000000"/>
                </a:solidFill>
              </a:rPr>
              <a:t>với</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và</a:t>
            </a:r>
            <a:r>
              <a:rPr lang="en-US" sz="1700" b="0" strike="noStrike" spc="-1" dirty="0">
                <a:solidFill>
                  <a:srgbClr val="000000"/>
                </a:solidFill>
              </a:rPr>
              <a:t> </a:t>
            </a:r>
            <a:r>
              <a:rPr lang="en-US" sz="1700" b="0" strike="noStrike" spc="-1" dirty="0" err="1">
                <a:solidFill>
                  <a:srgbClr val="000000"/>
                </a:solidFill>
              </a:rPr>
              <a:t>sản</a:t>
            </a:r>
            <a:r>
              <a:rPr lang="en-US" sz="1700" b="0" strike="noStrike" spc="-1" dirty="0">
                <a:solidFill>
                  <a:srgbClr val="000000"/>
                </a:solidFill>
              </a:rPr>
              <a:t> </a:t>
            </a:r>
            <a:r>
              <a:rPr lang="en-US" sz="1700" b="0" strike="noStrike" spc="-1" dirty="0" err="1">
                <a:solidFill>
                  <a:srgbClr val="000000"/>
                </a:solidFill>
              </a:rPr>
              <a:t>phẩm</a:t>
            </a:r>
            <a:r>
              <a:rPr lang="en-US" sz="1700" b="0" strike="noStrike" spc="-1" dirty="0">
                <a:solidFill>
                  <a:srgbClr val="000000"/>
                </a:solidFill>
              </a:rPr>
              <a:t> </a:t>
            </a:r>
            <a:r>
              <a:rPr lang="en-US" sz="1700" b="0" strike="noStrike" spc="-1" dirty="0" err="1">
                <a:solidFill>
                  <a:srgbClr val="000000"/>
                </a:solidFill>
              </a:rPr>
              <a:t>giấy</a:t>
            </a:r>
            <a:r>
              <a:rPr lang="en-US" sz="1700" b="0" strike="noStrike" spc="-1" dirty="0">
                <a:solidFill>
                  <a:srgbClr val="000000"/>
                </a:solidFill>
              </a:rPr>
              <a:t> </a:t>
            </a:r>
            <a:r>
              <a:rPr lang="en-US" sz="1700" b="0" strike="noStrike" spc="-1" dirty="0" err="1">
                <a:solidFill>
                  <a:srgbClr val="000000"/>
                </a:solidFill>
              </a:rPr>
              <a:t>khi</a:t>
            </a:r>
            <a:r>
              <a:rPr lang="en-US" sz="1700" b="0" strike="noStrike" spc="-1" dirty="0">
                <a:solidFill>
                  <a:srgbClr val="000000"/>
                </a:solidFill>
              </a:rPr>
              <a:t> </a:t>
            </a:r>
            <a:r>
              <a:rPr lang="en-US" sz="1700" b="0" strike="noStrike" spc="-1" dirty="0" err="1">
                <a:solidFill>
                  <a:srgbClr val="000000"/>
                </a:solidFill>
              </a:rPr>
              <a:t>sản</a:t>
            </a:r>
            <a:r>
              <a:rPr lang="en-US" sz="1700" b="0" strike="noStrike" spc="-1" dirty="0">
                <a:solidFill>
                  <a:srgbClr val="000000"/>
                </a:solidFill>
              </a:rPr>
              <a:t> </a:t>
            </a:r>
            <a:r>
              <a:rPr lang="en-US" sz="1700" b="0" strike="noStrike" spc="-1" dirty="0" err="1">
                <a:solidFill>
                  <a:srgbClr val="000000"/>
                </a:solidFill>
              </a:rPr>
              <a:t>xuất</a:t>
            </a:r>
            <a:r>
              <a:rPr lang="en-US" sz="1700" b="0" strike="noStrike" spc="-1" dirty="0">
                <a:solidFill>
                  <a:srgbClr val="000000"/>
                </a:solidFill>
              </a:rPr>
              <a:t>, </a:t>
            </a:r>
            <a:r>
              <a:rPr lang="en-US" sz="1700" b="0" strike="noStrike" spc="-1" dirty="0" err="1">
                <a:solidFill>
                  <a:srgbClr val="000000"/>
                </a:solidFill>
              </a:rPr>
              <a:t>sử</a:t>
            </a:r>
            <a:r>
              <a:rPr lang="en-US" sz="1700" b="0" strike="noStrike" spc="-1" dirty="0">
                <a:solidFill>
                  <a:srgbClr val="000000"/>
                </a:solidFill>
              </a:rPr>
              <a:t> </a:t>
            </a:r>
            <a:r>
              <a:rPr lang="en-US" sz="1700" b="0" strike="noStrike" spc="-1" dirty="0" err="1">
                <a:solidFill>
                  <a:srgbClr val="000000"/>
                </a:solidFill>
              </a:rPr>
              <a:t>dụng</a:t>
            </a:r>
            <a:r>
              <a:rPr lang="en-US" sz="1700" b="0" strike="noStrike" spc="-1" dirty="0">
                <a:solidFill>
                  <a:srgbClr val="000000"/>
                </a:solidFill>
              </a:rPr>
              <a:t> </a:t>
            </a:r>
            <a:r>
              <a:rPr lang="en-US" sz="1700" b="0" strike="noStrike" spc="-1" dirty="0" err="1">
                <a:solidFill>
                  <a:srgbClr val="000000"/>
                </a:solidFill>
              </a:rPr>
              <a:t>như</a:t>
            </a:r>
            <a:r>
              <a:rPr lang="en-US" sz="1700" b="0" strike="noStrike" spc="-1" dirty="0">
                <a:solidFill>
                  <a:srgbClr val="000000"/>
                </a:solidFill>
              </a:rPr>
              <a:t> </a:t>
            </a:r>
            <a:r>
              <a:rPr lang="en-US" sz="1700" b="0" strike="noStrike" spc="-1" dirty="0" err="1">
                <a:solidFill>
                  <a:srgbClr val="000000"/>
                </a:solidFill>
              </a:rPr>
              <a:t>các</a:t>
            </a:r>
            <a:r>
              <a:rPr lang="en-US" sz="1700" b="0" strike="noStrike" spc="-1" dirty="0">
                <a:solidFill>
                  <a:srgbClr val="000000"/>
                </a:solidFill>
              </a:rPr>
              <a:t> </a:t>
            </a:r>
            <a:r>
              <a:rPr lang="en-US" sz="1700" b="0" strike="noStrike" spc="-1" dirty="0" err="1">
                <a:solidFill>
                  <a:srgbClr val="000000"/>
                </a:solidFill>
              </a:rPr>
              <a:t>chất</a:t>
            </a:r>
            <a:r>
              <a:rPr lang="en-US" sz="1700" b="0" strike="noStrike" spc="-1" dirty="0">
                <a:solidFill>
                  <a:srgbClr val="000000"/>
                </a:solidFill>
              </a:rPr>
              <a:t> </a:t>
            </a:r>
            <a:r>
              <a:rPr lang="en-US" sz="1700" b="0" strike="noStrike" spc="-1" dirty="0" err="1">
                <a:solidFill>
                  <a:srgbClr val="000000"/>
                </a:solidFill>
              </a:rPr>
              <a:t>tráng</a:t>
            </a:r>
            <a:r>
              <a:rPr lang="en-US" sz="1700" b="0" strike="noStrike" spc="-1" dirty="0">
                <a:solidFill>
                  <a:srgbClr val="000000"/>
                </a:solidFill>
              </a:rPr>
              <a:t> </a:t>
            </a:r>
            <a:r>
              <a:rPr lang="en-US" sz="1700" b="0" strike="noStrike" spc="-1" dirty="0" err="1">
                <a:solidFill>
                  <a:srgbClr val="000000"/>
                </a:solidFill>
              </a:rPr>
              <a:t>phủ</a:t>
            </a:r>
            <a:r>
              <a:rPr lang="en-US" sz="1700" b="0" strike="noStrike" spc="-1" dirty="0">
                <a:solidFill>
                  <a:srgbClr val="000000"/>
                </a:solidFill>
              </a:rPr>
              <a:t>, </a:t>
            </a:r>
            <a:r>
              <a:rPr lang="en-US" sz="1700" b="0" strike="noStrike" spc="-1" dirty="0" err="1">
                <a:solidFill>
                  <a:srgbClr val="000000"/>
                </a:solidFill>
              </a:rPr>
              <a:t>băng</a:t>
            </a:r>
            <a:r>
              <a:rPr lang="en-US" sz="1700" b="0" strike="noStrike" spc="-1" dirty="0">
                <a:solidFill>
                  <a:srgbClr val="000000"/>
                </a:solidFill>
              </a:rPr>
              <a:t> </a:t>
            </a:r>
            <a:r>
              <a:rPr lang="en-US" sz="1700" b="0" strike="noStrike" spc="-1" dirty="0" err="1">
                <a:solidFill>
                  <a:srgbClr val="000000"/>
                </a:solidFill>
              </a:rPr>
              <a:t>keo</a:t>
            </a:r>
            <a:r>
              <a:rPr lang="en-US" sz="1700" b="0" strike="noStrike" spc="-1" dirty="0">
                <a:solidFill>
                  <a:srgbClr val="000000"/>
                </a:solidFill>
              </a:rPr>
              <a:t>, </a:t>
            </a:r>
            <a:r>
              <a:rPr lang="en-US" sz="1700" b="0" strike="noStrike" spc="-1" dirty="0" err="1">
                <a:solidFill>
                  <a:srgbClr val="000000"/>
                </a:solidFill>
              </a:rPr>
              <a:t>đinh</a:t>
            </a:r>
            <a:r>
              <a:rPr lang="en-US" sz="1700" b="0" strike="noStrike" spc="-1" dirty="0">
                <a:solidFill>
                  <a:srgbClr val="000000"/>
                </a:solidFill>
              </a:rPr>
              <a:t> </a:t>
            </a:r>
            <a:r>
              <a:rPr lang="en-US" sz="1700" b="0" strike="noStrike" spc="-1" dirty="0" err="1">
                <a:solidFill>
                  <a:srgbClr val="000000"/>
                </a:solidFill>
              </a:rPr>
              <a:t>ghim</a:t>
            </a:r>
            <a:r>
              <a:rPr lang="en-US" sz="1700" b="0" strike="noStrike" spc="-1" dirty="0">
                <a:solidFill>
                  <a:srgbClr val="000000"/>
                </a:solidFill>
              </a:rPr>
              <a:t>, …</a:t>
            </a:r>
          </a:p>
          <a:p>
            <a:pPr marL="342720" indent="-342720" algn="just">
              <a:lnSpc>
                <a:spcPct val="150000"/>
              </a:lnSpc>
              <a:buClr>
                <a:srgbClr val="000000"/>
              </a:buClr>
              <a:buFont typeface="Arial"/>
              <a:buAutoNum type="arabicPeriod" startAt="4"/>
            </a:pPr>
            <a:endParaRPr lang="en-US" sz="1700" b="0" strike="noStrike" spc="-1" dirty="0">
              <a:solidFill>
                <a:srgbClr val="000000"/>
              </a:solidFill>
              <a:latin typeface="Arial"/>
            </a:endParaRPr>
          </a:p>
        </p:txBody>
      </p:sp>
      <p:sp>
        <p:nvSpPr>
          <p:cNvPr id="6" name="CustomShape 1"/>
          <p:cNvSpPr/>
          <p:nvPr/>
        </p:nvSpPr>
        <p:spPr>
          <a:xfrm>
            <a:off x="2900360" y="268180"/>
            <a:ext cx="3436940" cy="7128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336B84"/>
          </a:solidFill>
          <a:ln>
            <a:noFill/>
          </a:ln>
        </p:spPr>
        <p:style>
          <a:lnRef idx="0">
            <a:scrgbClr r="0" g="0" b="0"/>
          </a:lnRef>
          <a:fillRef idx="0">
            <a:scrgbClr r="0" g="0" b="0"/>
          </a:fillRef>
          <a:effectRef idx="0">
            <a:scrgbClr r="0" g="0" b="0"/>
          </a:effectRef>
          <a:fontRef idx="minor"/>
        </p:style>
        <p:txBody>
          <a:bodyPr lIns="90000" tIns="46800" rIns="90000" bIns="46800" anchor="ctr">
            <a:noAutofit/>
          </a:bodyPr>
          <a:lstStyle/>
          <a:p>
            <a:pPr algn="ctr">
              <a:lnSpc>
                <a:spcPct val="90000"/>
              </a:lnSpc>
            </a:pPr>
            <a:r>
              <a:rPr lang="en-US" sz="4000" b="1" strike="noStrike" spc="-1" dirty="0">
                <a:solidFill>
                  <a:schemeClr val="bg1"/>
                </a:solidFill>
                <a:latin typeface="+mj-lt"/>
                <a:ea typeface="Calibri" charset="0"/>
                <a:cs typeface="Calibri" charset="0"/>
              </a:rPr>
              <a:t>KẾT LUẬN </a:t>
            </a:r>
            <a:r>
              <a:rPr lang="en-US" sz="4000" b="1" strike="noStrike" spc="-1" dirty="0" smtClean="0">
                <a:solidFill>
                  <a:schemeClr val="bg1"/>
                </a:solidFill>
                <a:latin typeface="+mj-lt"/>
                <a:ea typeface="Calibri" charset="0"/>
                <a:cs typeface="Calibri" charset="0"/>
              </a:rPr>
              <a:t>(2)</a:t>
            </a:r>
            <a:endParaRPr lang="en-US" sz="4000" b="0" strike="noStrike" spc="-1" dirty="0">
              <a:solidFill>
                <a:schemeClr val="bg1"/>
              </a:solidFill>
              <a:latin typeface="+mj-lt"/>
              <a:ea typeface="Calibri" charset="0"/>
              <a:cs typeface="Calibri" charset="0"/>
            </a:endParaRPr>
          </a:p>
        </p:txBody>
      </p:sp>
    </p:spTree>
    <p:extLst>
      <p:ext uri="{BB962C8B-B14F-4D97-AF65-F5344CB8AC3E}">
        <p14:creationId xmlns:p14="http://schemas.microsoft.com/office/powerpoint/2010/main" val="93344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alphaModFix amt="85000"/>
            <a:extLst>
              <a:ext uri="{28A0092B-C50C-407E-A947-70E740481C1C}">
                <a14:useLocalDpi xmlns:a14="http://schemas.microsoft.com/office/drawing/2010/main" val="0"/>
              </a:ext>
            </a:extLst>
          </a:blip>
          <a:srcRect b="7119"/>
          <a:stretch/>
        </p:blipFill>
        <p:spPr>
          <a:xfrm rot="16200000">
            <a:off x="1143002" y="-1143001"/>
            <a:ext cx="6858000" cy="9144002"/>
          </a:xfrm>
          <a:prstGeom prst="rect">
            <a:avLst/>
          </a:prstGeom>
        </p:spPr>
      </p:pic>
      <p:sp>
        <p:nvSpPr>
          <p:cNvPr id="1071" name="CustomShape 1"/>
          <p:cNvSpPr/>
          <p:nvPr/>
        </p:nvSpPr>
        <p:spPr>
          <a:xfrm>
            <a:off x="761170" y="3138300"/>
            <a:ext cx="7621660" cy="5814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6000" b="1" strike="noStrike" spc="-1" dirty="0">
                <a:latin typeface="+mj-lt"/>
              </a:rPr>
              <a:t>TRÂN TRỌNG CÁM ƠN !</a:t>
            </a:r>
            <a:endParaRPr lang="en-US" sz="6000" b="0" strike="noStrike" spc="-1" dirty="0">
              <a:latin typeface="+mj-lt"/>
            </a:endParaRPr>
          </a:p>
        </p:txBody>
      </p:sp>
      <p:sp>
        <p:nvSpPr>
          <p:cNvPr id="6" name="TextShape 2"/>
          <p:cNvSpPr txBox="1"/>
          <p:nvPr/>
        </p:nvSpPr>
        <p:spPr>
          <a:xfrm>
            <a:off x="0" y="614757"/>
            <a:ext cx="9144000" cy="451609"/>
          </a:xfrm>
          <a:prstGeom prst="rect">
            <a:avLst/>
          </a:prstGeom>
          <a:noFill/>
          <a:ln>
            <a:noFill/>
          </a:ln>
        </p:spPr>
        <p:txBody>
          <a:bodyPr anchor="ctr"/>
          <a:lstStyle/>
          <a:p>
            <a:pPr algn="ctr"/>
            <a:r>
              <a:rPr lang="en-US" sz="1125" b="1" spc="-1" dirty="0">
                <a:solidFill>
                  <a:srgbClr val="336B84"/>
                </a:solidFill>
                <a:latin typeface="Arial"/>
              </a:rPr>
              <a:t>HIỆP HỘI GIẤY VÀ BỘT GIẤY VIỆT NAM</a:t>
            </a:r>
            <a:endParaRPr lang="en-US" sz="1125" spc="-1" dirty="0">
              <a:solidFill>
                <a:srgbClr val="336B84"/>
              </a:solidFill>
              <a:latin typeface="Arial"/>
            </a:endParaRPr>
          </a:p>
        </p:txBody>
      </p:sp>
      <p:pic>
        <p:nvPicPr>
          <p:cNvPr id="7" name="Picture 6"/>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p:blipFill>
        <p:spPr>
          <a:xfrm>
            <a:off x="3466157" y="88899"/>
            <a:ext cx="2211691" cy="576000"/>
          </a:xfrm>
          <a:prstGeom prst="rect">
            <a:avLst/>
          </a:prstGeom>
          <a:ln>
            <a:noFill/>
          </a:ln>
        </p:spPr>
      </p:pic>
    </p:spTree>
    <p:extLst>
      <p:ext uri="{BB962C8B-B14F-4D97-AF65-F5344CB8AC3E}">
        <p14:creationId xmlns:p14="http://schemas.microsoft.com/office/powerpoint/2010/main" val="1178302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2857680" y="6308640"/>
            <a:ext cx="213336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171BD277-031C-4FB8-8291-3F64C77F91CC}" type="slidenum">
              <a:rPr lang="es-ES" sz="1400" b="0" strike="noStrike" spc="-1">
                <a:solidFill>
                  <a:srgbClr val="000000"/>
                </a:solidFill>
                <a:latin typeface="Arial"/>
              </a:rPr>
              <a:t>5</a:t>
            </a:fld>
            <a:endParaRPr lang="en-US" sz="1400" b="0" strike="noStrike" spc="-1">
              <a:solidFill>
                <a:srgbClr val="000000"/>
              </a:solidFill>
              <a:latin typeface="Arial"/>
            </a:endParaRPr>
          </a:p>
        </p:txBody>
      </p:sp>
      <p:sp>
        <p:nvSpPr>
          <p:cNvPr id="223" name="CustomShape 2"/>
          <p:cNvSpPr/>
          <p:nvPr/>
        </p:nvSpPr>
        <p:spPr>
          <a:xfrm>
            <a:off x="821731" y="1476571"/>
            <a:ext cx="7850160" cy="461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90000"/>
              </a:lnSpc>
            </a:pPr>
            <a:endParaRPr lang="en-US" sz="2400" b="0" strike="noStrike" spc="-1" dirty="0" smtClean="0">
              <a:solidFill>
                <a:srgbClr val="000000"/>
              </a:solidFill>
            </a:endParaRPr>
          </a:p>
          <a:p>
            <a:pPr marL="342900" indent="-342900" algn="just">
              <a:lnSpc>
                <a:spcPct val="150000"/>
              </a:lnSpc>
              <a:buClr>
                <a:srgbClr val="000000"/>
              </a:buClr>
              <a:buFont typeface="+mj-lt"/>
              <a:buAutoNum type="arabicPeriod"/>
            </a:pPr>
            <a:r>
              <a:rPr lang="en-US" sz="1800" b="0" strike="noStrike" spc="-1" dirty="0" smtClean="0">
                <a:solidFill>
                  <a:srgbClr val="000000"/>
                </a:solidFill>
              </a:rPr>
              <a:t> </a:t>
            </a:r>
            <a:r>
              <a:rPr lang="en-US" sz="1800" b="0" strike="noStrike" spc="-1" dirty="0" err="1" smtClean="0">
                <a:solidFill>
                  <a:srgbClr val="000000"/>
                </a:solidFill>
              </a:rPr>
              <a:t>Phù</a:t>
            </a:r>
            <a:r>
              <a:rPr lang="en-US" sz="1800" b="0" strike="noStrike" spc="-1" dirty="0" smtClean="0">
                <a:solidFill>
                  <a:srgbClr val="000000"/>
                </a:solidFill>
              </a:rPr>
              <a:t> </a:t>
            </a:r>
            <a:r>
              <a:rPr lang="en-US" sz="1800" b="0" strike="noStrike" spc="-1" dirty="0" err="1">
                <a:solidFill>
                  <a:srgbClr val="000000"/>
                </a:solidFill>
              </a:rPr>
              <a:t>hợp</a:t>
            </a:r>
            <a:r>
              <a:rPr lang="en-US" sz="1800" b="0" strike="noStrike" spc="-1" dirty="0">
                <a:solidFill>
                  <a:srgbClr val="000000"/>
                </a:solidFill>
              </a:rPr>
              <a:t> </a:t>
            </a:r>
            <a:r>
              <a:rPr lang="en-US" sz="1800" b="0" strike="noStrike" spc="-1" dirty="0" err="1">
                <a:solidFill>
                  <a:srgbClr val="000000"/>
                </a:solidFill>
              </a:rPr>
              <a:t>với</a:t>
            </a:r>
            <a:r>
              <a:rPr lang="en-US" sz="1800" b="0" strike="noStrike" spc="-1" dirty="0">
                <a:solidFill>
                  <a:srgbClr val="000000"/>
                </a:solidFill>
              </a:rPr>
              <a:t> </a:t>
            </a:r>
            <a:r>
              <a:rPr lang="en-US" sz="1800" b="0" strike="noStrike" spc="-1" dirty="0" err="1">
                <a:solidFill>
                  <a:srgbClr val="000000"/>
                </a:solidFill>
              </a:rPr>
              <a:t>việc</a:t>
            </a:r>
            <a:r>
              <a:rPr lang="en-US" sz="1800" b="0" strike="noStrike" spc="-1" dirty="0">
                <a:solidFill>
                  <a:srgbClr val="000000"/>
                </a:solidFill>
              </a:rPr>
              <a:t> </a:t>
            </a:r>
            <a:r>
              <a:rPr lang="en-US" sz="1800" b="0" strike="noStrike" spc="-1" dirty="0" err="1">
                <a:solidFill>
                  <a:srgbClr val="000000"/>
                </a:solidFill>
              </a:rPr>
              <a:t>tái</a:t>
            </a:r>
            <a:r>
              <a:rPr lang="en-US" sz="1800" b="0" strike="noStrike" spc="-1" dirty="0">
                <a:solidFill>
                  <a:srgbClr val="000000"/>
                </a:solidFill>
              </a:rPr>
              <a:t> </a:t>
            </a:r>
            <a:r>
              <a:rPr lang="en-US" sz="1800" b="0" strike="noStrike" spc="-1" dirty="0" err="1">
                <a:solidFill>
                  <a:srgbClr val="000000"/>
                </a:solidFill>
              </a:rPr>
              <a:t>chế</a:t>
            </a:r>
            <a:r>
              <a:rPr lang="en-US" sz="1800" b="0" strike="noStrike" spc="-1" dirty="0">
                <a:solidFill>
                  <a:srgbClr val="000000"/>
                </a:solidFill>
              </a:rPr>
              <a:t> </a:t>
            </a:r>
            <a:r>
              <a:rPr lang="en-US" sz="1800" b="0" strike="noStrike" spc="-1" dirty="0" err="1">
                <a:solidFill>
                  <a:srgbClr val="000000"/>
                </a:solidFill>
              </a:rPr>
              <a:t>đối</a:t>
            </a:r>
            <a:r>
              <a:rPr lang="en-US" sz="1800" b="0" strike="noStrike" spc="-1" dirty="0">
                <a:solidFill>
                  <a:srgbClr val="000000"/>
                </a:solidFill>
              </a:rPr>
              <a:t> </a:t>
            </a:r>
            <a:r>
              <a:rPr lang="en-US" sz="1800" b="0" strike="noStrike" spc="-1" dirty="0" err="1">
                <a:solidFill>
                  <a:srgbClr val="000000"/>
                </a:solidFill>
              </a:rPr>
              <a:t>với</a:t>
            </a:r>
            <a:r>
              <a:rPr lang="en-US" sz="1800" b="0" strike="noStrike" spc="-1" dirty="0">
                <a:solidFill>
                  <a:srgbClr val="000000"/>
                </a:solidFill>
              </a:rPr>
              <a:t> </a:t>
            </a:r>
            <a:r>
              <a:rPr lang="en-US" sz="1800" b="0" strike="noStrike" spc="-1" dirty="0" err="1">
                <a:solidFill>
                  <a:srgbClr val="000000"/>
                </a:solidFill>
              </a:rPr>
              <a:t>từng</a:t>
            </a:r>
            <a:r>
              <a:rPr lang="en-US" sz="1800" b="0" strike="noStrike" spc="-1" dirty="0">
                <a:solidFill>
                  <a:srgbClr val="000000"/>
                </a:solidFill>
              </a:rPr>
              <a:t> </a:t>
            </a:r>
            <a:r>
              <a:rPr lang="en-US" sz="1800" b="0" strike="noStrike" spc="-1" dirty="0" err="1">
                <a:solidFill>
                  <a:srgbClr val="000000"/>
                </a:solidFill>
              </a:rPr>
              <a:t>loại</a:t>
            </a:r>
            <a:r>
              <a:rPr lang="en-US" sz="1800" b="0" strike="noStrike" spc="-1" dirty="0">
                <a:solidFill>
                  <a:srgbClr val="000000"/>
                </a:solidFill>
              </a:rPr>
              <a:t> </a:t>
            </a:r>
            <a:r>
              <a:rPr lang="en-US" sz="1800" b="0" strike="noStrike" spc="-1" dirty="0" err="1">
                <a:solidFill>
                  <a:srgbClr val="000000"/>
                </a:solidFill>
              </a:rPr>
              <a:t>giấy</a:t>
            </a:r>
            <a:r>
              <a:rPr lang="en-US" sz="1800" b="0" strike="noStrike" spc="-1" dirty="0">
                <a:solidFill>
                  <a:srgbClr val="000000"/>
                </a:solidFill>
              </a:rPr>
              <a:t> </a:t>
            </a:r>
            <a:r>
              <a:rPr lang="en-US" sz="1800" b="0" strike="noStrike" spc="-1" dirty="0" err="1">
                <a:solidFill>
                  <a:srgbClr val="000000"/>
                </a:solidFill>
              </a:rPr>
              <a:t>nhằm</a:t>
            </a:r>
            <a:r>
              <a:rPr lang="en-US" sz="1800" b="0" strike="noStrike" spc="-1" dirty="0">
                <a:solidFill>
                  <a:srgbClr val="000000"/>
                </a:solidFill>
              </a:rPr>
              <a:t> </a:t>
            </a:r>
            <a:r>
              <a:rPr lang="en-US" sz="1800" b="0" strike="noStrike" spc="-1" dirty="0" err="1">
                <a:solidFill>
                  <a:srgbClr val="000000"/>
                </a:solidFill>
              </a:rPr>
              <a:t>tạo</a:t>
            </a:r>
            <a:r>
              <a:rPr lang="en-US" sz="1800" b="0" strike="noStrike" spc="-1" dirty="0">
                <a:solidFill>
                  <a:srgbClr val="000000"/>
                </a:solidFill>
              </a:rPr>
              <a:t> </a:t>
            </a:r>
            <a:r>
              <a:rPr lang="en-US" sz="1800" b="0" strike="noStrike" spc="-1" dirty="0" err="1">
                <a:solidFill>
                  <a:srgbClr val="000000"/>
                </a:solidFill>
              </a:rPr>
              <a:t>điều</a:t>
            </a:r>
            <a:r>
              <a:rPr lang="en-US" sz="1800" b="0" strike="noStrike" spc="-1" dirty="0">
                <a:solidFill>
                  <a:srgbClr val="000000"/>
                </a:solidFill>
              </a:rPr>
              <a:t> </a:t>
            </a:r>
            <a:r>
              <a:rPr lang="en-US" sz="1800" b="0" strike="noStrike" spc="-1" dirty="0" err="1">
                <a:solidFill>
                  <a:srgbClr val="000000"/>
                </a:solidFill>
              </a:rPr>
              <a:t>kiện</a:t>
            </a:r>
            <a:r>
              <a:rPr lang="en-US" sz="1800" b="0" strike="noStrike" spc="-1" dirty="0">
                <a:solidFill>
                  <a:srgbClr val="000000"/>
                </a:solidFill>
              </a:rPr>
              <a:t> </a:t>
            </a:r>
            <a:r>
              <a:rPr lang="en-US" sz="1800" b="0" strike="noStrike" spc="-1" dirty="0" err="1">
                <a:solidFill>
                  <a:srgbClr val="000000"/>
                </a:solidFill>
              </a:rPr>
              <a:t>thuận</a:t>
            </a:r>
            <a:r>
              <a:rPr lang="en-US" sz="1800" b="0" strike="noStrike" spc="-1" dirty="0">
                <a:solidFill>
                  <a:srgbClr val="000000"/>
                </a:solidFill>
              </a:rPr>
              <a:t> </a:t>
            </a:r>
            <a:r>
              <a:rPr lang="en-US" sz="1800" b="0" strike="noStrike" spc="-1" dirty="0" err="1">
                <a:solidFill>
                  <a:srgbClr val="000000"/>
                </a:solidFill>
              </a:rPr>
              <a:t>lợi</a:t>
            </a:r>
            <a:r>
              <a:rPr lang="en-US" sz="1800" b="0" strike="noStrike" spc="-1" dirty="0">
                <a:solidFill>
                  <a:srgbClr val="000000"/>
                </a:solidFill>
              </a:rPr>
              <a:t> </a:t>
            </a:r>
            <a:r>
              <a:rPr lang="en-US" sz="1800" b="0" strike="noStrike" spc="-1" dirty="0" err="1">
                <a:solidFill>
                  <a:srgbClr val="000000"/>
                </a:solidFill>
              </a:rPr>
              <a:t>cho</a:t>
            </a:r>
            <a:r>
              <a:rPr lang="en-US" sz="1800" b="0" strike="noStrike" spc="-1" dirty="0">
                <a:solidFill>
                  <a:srgbClr val="000000"/>
                </a:solidFill>
              </a:rPr>
              <a:t> </a:t>
            </a:r>
            <a:r>
              <a:rPr lang="en-US" sz="1800" b="0" strike="noStrike" spc="-1" dirty="0" err="1">
                <a:solidFill>
                  <a:srgbClr val="000000"/>
                </a:solidFill>
              </a:rPr>
              <a:t>sản</a:t>
            </a:r>
            <a:r>
              <a:rPr lang="en-US" sz="1800" b="0" strike="noStrike" spc="-1" dirty="0">
                <a:solidFill>
                  <a:srgbClr val="000000"/>
                </a:solidFill>
              </a:rPr>
              <a:t> </a:t>
            </a:r>
            <a:r>
              <a:rPr lang="en-US" sz="1800" b="0" strike="noStrike" spc="-1" dirty="0" err="1">
                <a:solidFill>
                  <a:srgbClr val="000000"/>
                </a:solidFill>
              </a:rPr>
              <a:t>xuất</a:t>
            </a:r>
            <a:r>
              <a:rPr lang="en-US" sz="1800" b="0" strike="noStrike" spc="-1" dirty="0">
                <a:solidFill>
                  <a:srgbClr val="000000"/>
                </a:solidFill>
              </a:rPr>
              <a:t>, </a:t>
            </a:r>
            <a:r>
              <a:rPr lang="en-US" sz="1800" b="0" strike="noStrike" spc="-1" dirty="0" err="1">
                <a:solidFill>
                  <a:srgbClr val="000000"/>
                </a:solidFill>
              </a:rPr>
              <a:t>giảm</a:t>
            </a:r>
            <a:r>
              <a:rPr lang="en-US" sz="1800" b="0" strike="noStrike" spc="-1" dirty="0">
                <a:solidFill>
                  <a:srgbClr val="000000"/>
                </a:solidFill>
              </a:rPr>
              <a:t> chi </a:t>
            </a:r>
            <a:r>
              <a:rPr lang="en-US" sz="1800" b="0" strike="noStrike" spc="-1" dirty="0" err="1">
                <a:solidFill>
                  <a:srgbClr val="000000"/>
                </a:solidFill>
              </a:rPr>
              <a:t>phí</a:t>
            </a:r>
            <a:r>
              <a:rPr lang="en-US" sz="1800" b="0" strike="noStrike" spc="-1" dirty="0">
                <a:solidFill>
                  <a:srgbClr val="000000"/>
                </a:solidFill>
              </a:rPr>
              <a:t> </a:t>
            </a:r>
            <a:r>
              <a:rPr lang="en-US" sz="1800" b="0" strike="noStrike" spc="-1" dirty="0" err="1">
                <a:solidFill>
                  <a:srgbClr val="000000"/>
                </a:solidFill>
              </a:rPr>
              <a:t>giá</a:t>
            </a:r>
            <a:r>
              <a:rPr lang="en-US" sz="1800" b="0" strike="noStrike" spc="-1" dirty="0">
                <a:solidFill>
                  <a:srgbClr val="000000"/>
                </a:solidFill>
              </a:rPr>
              <a:t> </a:t>
            </a:r>
            <a:r>
              <a:rPr lang="en-US" sz="1800" b="0" strike="noStrike" spc="-1" dirty="0" err="1">
                <a:solidFill>
                  <a:srgbClr val="000000"/>
                </a:solidFill>
              </a:rPr>
              <a:t>thành</a:t>
            </a:r>
            <a:r>
              <a:rPr lang="en-US" sz="1800" b="0" strike="noStrike" spc="-1" dirty="0">
                <a:solidFill>
                  <a:srgbClr val="000000"/>
                </a:solidFill>
              </a:rPr>
              <a:t>;</a:t>
            </a:r>
          </a:p>
          <a:p>
            <a:pPr marL="342900" indent="-342900" algn="just">
              <a:lnSpc>
                <a:spcPct val="150000"/>
              </a:lnSpc>
              <a:buClr>
                <a:srgbClr val="000000"/>
              </a:buClr>
              <a:buFont typeface="+mj-lt"/>
              <a:buAutoNum type="arabicPeriod"/>
            </a:pPr>
            <a:r>
              <a:rPr lang="en-US" sz="1800" b="0" strike="noStrike" spc="-1" dirty="0" smtClean="0">
                <a:solidFill>
                  <a:srgbClr val="000000"/>
                </a:solidFill>
              </a:rPr>
              <a:t> </a:t>
            </a:r>
            <a:r>
              <a:rPr lang="en-US" sz="1800" b="0" strike="noStrike" spc="-1" dirty="0" err="1" smtClean="0">
                <a:solidFill>
                  <a:srgbClr val="000000"/>
                </a:solidFill>
              </a:rPr>
              <a:t>Làm</a:t>
            </a:r>
            <a:r>
              <a:rPr lang="en-US" sz="1800" b="0" strike="noStrike" spc="-1" dirty="0" smtClean="0">
                <a:solidFill>
                  <a:srgbClr val="000000"/>
                </a:solidFill>
              </a:rPr>
              <a:t> </a:t>
            </a:r>
            <a:r>
              <a:rPr lang="en-US" sz="1800" b="0" strike="noStrike" spc="-1" dirty="0" err="1">
                <a:solidFill>
                  <a:srgbClr val="000000"/>
                </a:solidFill>
              </a:rPr>
              <a:t>căn</a:t>
            </a:r>
            <a:r>
              <a:rPr lang="en-US" sz="1800" b="0" strike="noStrike" spc="-1" dirty="0">
                <a:solidFill>
                  <a:srgbClr val="000000"/>
                </a:solidFill>
              </a:rPr>
              <a:t> </a:t>
            </a:r>
            <a:r>
              <a:rPr lang="en-US" sz="1800" b="0" strike="noStrike" spc="-1" dirty="0" err="1">
                <a:solidFill>
                  <a:srgbClr val="000000"/>
                </a:solidFill>
              </a:rPr>
              <a:t>cứ</a:t>
            </a:r>
            <a:r>
              <a:rPr lang="en-US" sz="1800" b="0" strike="noStrike" spc="-1" dirty="0">
                <a:solidFill>
                  <a:srgbClr val="000000"/>
                </a:solidFill>
              </a:rPr>
              <a:t> </a:t>
            </a:r>
            <a:r>
              <a:rPr lang="en-US" sz="1800" b="0" strike="noStrike" spc="-1" dirty="0" err="1">
                <a:solidFill>
                  <a:srgbClr val="000000"/>
                </a:solidFill>
              </a:rPr>
              <a:t>để</a:t>
            </a:r>
            <a:r>
              <a:rPr lang="en-US" sz="1800" b="0" strike="noStrike" spc="-1" dirty="0">
                <a:solidFill>
                  <a:srgbClr val="000000"/>
                </a:solidFill>
              </a:rPr>
              <a:t> </a:t>
            </a:r>
            <a:r>
              <a:rPr lang="en-US" sz="1800" b="0" strike="noStrike" spc="-1" dirty="0" err="1">
                <a:solidFill>
                  <a:srgbClr val="000000"/>
                </a:solidFill>
              </a:rPr>
              <a:t>thực</a:t>
            </a:r>
            <a:r>
              <a:rPr lang="en-US" sz="1800" b="0" strike="noStrike" spc="-1" dirty="0">
                <a:solidFill>
                  <a:srgbClr val="000000"/>
                </a:solidFill>
              </a:rPr>
              <a:t> </a:t>
            </a:r>
            <a:r>
              <a:rPr lang="en-US" sz="1800" b="0" strike="noStrike" spc="-1" dirty="0" err="1">
                <a:solidFill>
                  <a:srgbClr val="000000"/>
                </a:solidFill>
              </a:rPr>
              <a:t>hiện</a:t>
            </a:r>
            <a:r>
              <a:rPr lang="en-US" sz="1800" b="0" strike="noStrike" spc="-1" dirty="0">
                <a:solidFill>
                  <a:srgbClr val="000000"/>
                </a:solidFill>
              </a:rPr>
              <a:t> </a:t>
            </a:r>
            <a:r>
              <a:rPr lang="en-US" sz="1800" b="0" strike="noStrike" spc="-1" dirty="0" err="1">
                <a:solidFill>
                  <a:srgbClr val="000000"/>
                </a:solidFill>
              </a:rPr>
              <a:t>tốt</a:t>
            </a:r>
            <a:r>
              <a:rPr lang="en-US" sz="1800" b="0" strike="noStrike" spc="-1" dirty="0">
                <a:solidFill>
                  <a:srgbClr val="000000"/>
                </a:solidFill>
              </a:rPr>
              <a:t> </a:t>
            </a:r>
            <a:r>
              <a:rPr lang="en-US" sz="1800" b="0" strike="noStrike" spc="-1" dirty="0" err="1">
                <a:solidFill>
                  <a:srgbClr val="000000"/>
                </a:solidFill>
              </a:rPr>
              <a:t>việc</a:t>
            </a:r>
            <a:r>
              <a:rPr lang="en-US" sz="1800" b="0" strike="noStrike" spc="-1" dirty="0">
                <a:solidFill>
                  <a:srgbClr val="000000"/>
                </a:solidFill>
              </a:rPr>
              <a:t> </a:t>
            </a:r>
            <a:r>
              <a:rPr lang="en-US" sz="1800" b="0" strike="noStrike" spc="-1" dirty="0" err="1">
                <a:solidFill>
                  <a:srgbClr val="000000"/>
                </a:solidFill>
              </a:rPr>
              <a:t>phân</a:t>
            </a:r>
            <a:r>
              <a:rPr lang="en-US" sz="1800" b="0" strike="noStrike" spc="-1" dirty="0">
                <a:solidFill>
                  <a:srgbClr val="000000"/>
                </a:solidFill>
              </a:rPr>
              <a:t> </a:t>
            </a:r>
            <a:r>
              <a:rPr lang="en-US" sz="1800" b="0" strike="noStrike" spc="-1" dirty="0" err="1">
                <a:solidFill>
                  <a:srgbClr val="000000"/>
                </a:solidFill>
              </a:rPr>
              <a:t>loại</a:t>
            </a:r>
            <a:r>
              <a:rPr lang="en-US" sz="1800" b="0" strike="noStrike" spc="-1" dirty="0">
                <a:solidFill>
                  <a:srgbClr val="000000"/>
                </a:solidFill>
              </a:rPr>
              <a:t> </a:t>
            </a:r>
            <a:r>
              <a:rPr lang="en-US" sz="1800" b="0" strike="noStrike" spc="-1" dirty="0" err="1">
                <a:solidFill>
                  <a:srgbClr val="000000"/>
                </a:solidFill>
              </a:rPr>
              <a:t>tại</a:t>
            </a:r>
            <a:r>
              <a:rPr lang="en-US" sz="1800" b="0" strike="noStrike" spc="-1" dirty="0">
                <a:solidFill>
                  <a:srgbClr val="000000"/>
                </a:solidFill>
              </a:rPr>
              <a:t> </a:t>
            </a:r>
            <a:r>
              <a:rPr lang="en-US" sz="1800" b="0" strike="noStrike" spc="-1" dirty="0" err="1">
                <a:solidFill>
                  <a:srgbClr val="000000"/>
                </a:solidFill>
              </a:rPr>
              <a:t>nguồn</a:t>
            </a:r>
            <a:r>
              <a:rPr lang="en-US" sz="1800" b="0" strike="noStrike" spc="-1" dirty="0">
                <a:solidFill>
                  <a:srgbClr val="000000"/>
                </a:solidFill>
              </a:rPr>
              <a:t>, </a:t>
            </a:r>
            <a:r>
              <a:rPr lang="en-US" sz="1800" b="0" strike="noStrike" spc="-1" dirty="0" err="1">
                <a:solidFill>
                  <a:srgbClr val="000000"/>
                </a:solidFill>
              </a:rPr>
              <a:t>giảm</a:t>
            </a:r>
            <a:r>
              <a:rPr lang="en-US" sz="1800" b="0" strike="noStrike" spc="-1" dirty="0">
                <a:solidFill>
                  <a:srgbClr val="000000"/>
                </a:solidFill>
              </a:rPr>
              <a:t> chi </a:t>
            </a:r>
            <a:r>
              <a:rPr lang="en-US" sz="1800" b="0" strike="noStrike" spc="-1" dirty="0" err="1">
                <a:solidFill>
                  <a:srgbClr val="000000"/>
                </a:solidFill>
              </a:rPr>
              <a:t>phí</a:t>
            </a:r>
            <a:r>
              <a:rPr lang="en-US" sz="1800" b="0" strike="noStrike" spc="-1" dirty="0">
                <a:solidFill>
                  <a:srgbClr val="000000"/>
                </a:solidFill>
              </a:rPr>
              <a:t> </a:t>
            </a:r>
            <a:r>
              <a:rPr lang="en-US" sz="1800" b="0" strike="noStrike" spc="-1" dirty="0" err="1">
                <a:solidFill>
                  <a:srgbClr val="000000"/>
                </a:solidFill>
              </a:rPr>
              <a:t>phải</a:t>
            </a:r>
            <a:r>
              <a:rPr lang="en-US" sz="1800" b="0" strike="noStrike" spc="-1" dirty="0">
                <a:solidFill>
                  <a:srgbClr val="000000"/>
                </a:solidFill>
              </a:rPr>
              <a:t> </a:t>
            </a:r>
            <a:r>
              <a:rPr lang="en-US" sz="1800" b="0" strike="noStrike" spc="-1" dirty="0" err="1">
                <a:solidFill>
                  <a:srgbClr val="000000"/>
                </a:solidFill>
              </a:rPr>
              <a:t>sàng</a:t>
            </a:r>
            <a:r>
              <a:rPr lang="en-US" sz="1800" b="0" strike="noStrike" spc="-1" dirty="0">
                <a:solidFill>
                  <a:srgbClr val="000000"/>
                </a:solidFill>
              </a:rPr>
              <a:t> </a:t>
            </a:r>
            <a:r>
              <a:rPr lang="en-US" sz="1800" b="0" strike="noStrike" spc="-1" dirty="0" err="1">
                <a:solidFill>
                  <a:srgbClr val="000000"/>
                </a:solidFill>
              </a:rPr>
              <a:t>lọc</a:t>
            </a:r>
            <a:r>
              <a:rPr lang="en-US" sz="1800" b="0" strike="noStrike" spc="-1" dirty="0">
                <a:solidFill>
                  <a:srgbClr val="000000"/>
                </a:solidFill>
              </a:rPr>
              <a:t>, </a:t>
            </a:r>
            <a:r>
              <a:rPr lang="en-US" sz="1800" b="0" strike="noStrike" spc="-1" dirty="0" err="1">
                <a:solidFill>
                  <a:srgbClr val="000000"/>
                </a:solidFill>
              </a:rPr>
              <a:t>phân</a:t>
            </a:r>
            <a:r>
              <a:rPr lang="en-US" sz="1800" b="0" strike="noStrike" spc="-1" dirty="0">
                <a:solidFill>
                  <a:srgbClr val="000000"/>
                </a:solidFill>
              </a:rPr>
              <a:t> </a:t>
            </a:r>
            <a:r>
              <a:rPr lang="en-US" sz="1800" b="0" strike="noStrike" spc="-1" dirty="0" err="1">
                <a:solidFill>
                  <a:srgbClr val="000000"/>
                </a:solidFill>
              </a:rPr>
              <a:t>loại</a:t>
            </a:r>
            <a:r>
              <a:rPr lang="en-US" sz="1800" b="0" strike="noStrike" spc="-1" dirty="0">
                <a:solidFill>
                  <a:srgbClr val="000000"/>
                </a:solidFill>
              </a:rPr>
              <a:t> </a:t>
            </a:r>
            <a:r>
              <a:rPr lang="en-US" sz="1800" b="0" strike="noStrike" spc="-1" dirty="0" err="1">
                <a:solidFill>
                  <a:srgbClr val="000000"/>
                </a:solidFill>
              </a:rPr>
              <a:t>lại</a:t>
            </a:r>
            <a:r>
              <a:rPr lang="en-US" sz="1800" b="0" strike="noStrike" spc="-1" dirty="0">
                <a:solidFill>
                  <a:srgbClr val="000000"/>
                </a:solidFill>
              </a:rPr>
              <a:t>;</a:t>
            </a:r>
          </a:p>
          <a:p>
            <a:pPr marL="342900" indent="-342900" algn="just">
              <a:lnSpc>
                <a:spcPct val="150000"/>
              </a:lnSpc>
              <a:buClr>
                <a:srgbClr val="000000"/>
              </a:buClr>
              <a:buFont typeface="+mj-lt"/>
              <a:buAutoNum type="arabicPeriod"/>
            </a:pPr>
            <a:r>
              <a:rPr lang="en-US" sz="1800" b="0" strike="noStrike" spc="-1" dirty="0" err="1">
                <a:solidFill>
                  <a:srgbClr val="000000"/>
                </a:solidFill>
              </a:rPr>
              <a:t>Làm</a:t>
            </a:r>
            <a:r>
              <a:rPr lang="en-US" sz="1800" b="0" strike="noStrike" spc="-1" dirty="0">
                <a:solidFill>
                  <a:srgbClr val="000000"/>
                </a:solidFill>
              </a:rPr>
              <a:t> </a:t>
            </a:r>
            <a:r>
              <a:rPr lang="en-US" sz="1800" b="0" strike="noStrike" spc="-1" dirty="0" err="1">
                <a:solidFill>
                  <a:srgbClr val="000000"/>
                </a:solidFill>
              </a:rPr>
              <a:t>tiêu</a:t>
            </a:r>
            <a:r>
              <a:rPr lang="en-US" sz="1800" b="0" strike="noStrike" spc="-1" dirty="0">
                <a:solidFill>
                  <a:srgbClr val="000000"/>
                </a:solidFill>
              </a:rPr>
              <a:t> </a:t>
            </a:r>
            <a:r>
              <a:rPr lang="en-US" sz="1800" b="0" strike="noStrike" spc="-1" dirty="0" err="1">
                <a:solidFill>
                  <a:srgbClr val="000000"/>
                </a:solidFill>
              </a:rPr>
              <a:t>chuẩn</a:t>
            </a:r>
            <a:r>
              <a:rPr lang="en-US" sz="1800" b="0" strike="noStrike" spc="-1" dirty="0">
                <a:solidFill>
                  <a:srgbClr val="000000"/>
                </a:solidFill>
              </a:rPr>
              <a:t> </a:t>
            </a:r>
            <a:r>
              <a:rPr lang="en-US" sz="1800" b="0" strike="noStrike" spc="-1" dirty="0" err="1">
                <a:solidFill>
                  <a:srgbClr val="000000"/>
                </a:solidFill>
              </a:rPr>
              <a:t>th</a:t>
            </a:r>
            <a:r>
              <a:rPr lang="vi-VN" sz="1800" b="0" strike="noStrike" spc="-1" dirty="0">
                <a:solidFill>
                  <a:srgbClr val="000000"/>
                </a:solidFill>
              </a:rPr>
              <a:t>ư</a:t>
            </a:r>
            <a:r>
              <a:rPr lang="en-US" sz="1800" b="0" strike="noStrike" spc="-1" dirty="0" err="1">
                <a:solidFill>
                  <a:srgbClr val="000000"/>
                </a:solidFill>
              </a:rPr>
              <a:t>ơng</a:t>
            </a:r>
            <a:r>
              <a:rPr lang="en-US" sz="1800" b="0" strike="noStrike" spc="-1" dirty="0">
                <a:solidFill>
                  <a:srgbClr val="000000"/>
                </a:solidFill>
              </a:rPr>
              <a:t> </a:t>
            </a:r>
            <a:r>
              <a:rPr lang="en-US" sz="1800" b="0" strike="noStrike" spc="-1" dirty="0" err="1">
                <a:solidFill>
                  <a:srgbClr val="000000"/>
                </a:solidFill>
              </a:rPr>
              <a:t>mại</a:t>
            </a:r>
            <a:r>
              <a:rPr lang="en-US" sz="1800" b="0" strike="noStrike" spc="-1" dirty="0">
                <a:solidFill>
                  <a:srgbClr val="000000"/>
                </a:solidFill>
              </a:rPr>
              <a:t> </a:t>
            </a:r>
            <a:r>
              <a:rPr lang="en-US" sz="1800" b="0" strike="noStrike" spc="-1" dirty="0" err="1">
                <a:solidFill>
                  <a:srgbClr val="000000"/>
                </a:solidFill>
              </a:rPr>
              <a:t>giúp</a:t>
            </a:r>
            <a:r>
              <a:rPr lang="en-US" sz="1800" b="0" strike="noStrike" spc="-1" dirty="0">
                <a:solidFill>
                  <a:srgbClr val="000000"/>
                </a:solidFill>
              </a:rPr>
              <a:t> </a:t>
            </a:r>
            <a:r>
              <a:rPr lang="en-US" sz="1800" b="0" strike="noStrike" spc="-1" dirty="0" err="1">
                <a:solidFill>
                  <a:srgbClr val="000000"/>
                </a:solidFill>
              </a:rPr>
              <a:t>cho</a:t>
            </a:r>
            <a:r>
              <a:rPr lang="en-US" sz="1800" b="0" strike="noStrike" spc="-1" dirty="0">
                <a:solidFill>
                  <a:srgbClr val="000000"/>
                </a:solidFill>
              </a:rPr>
              <a:t> </a:t>
            </a:r>
            <a:r>
              <a:rPr lang="en-US" sz="1800" b="0" strike="noStrike" spc="-1" dirty="0" err="1">
                <a:solidFill>
                  <a:srgbClr val="000000"/>
                </a:solidFill>
              </a:rPr>
              <a:t>việc</a:t>
            </a:r>
            <a:r>
              <a:rPr lang="en-US" sz="1800" b="0" strike="noStrike" spc="-1" dirty="0">
                <a:solidFill>
                  <a:srgbClr val="000000"/>
                </a:solidFill>
              </a:rPr>
              <a:t> </a:t>
            </a:r>
            <a:r>
              <a:rPr lang="en-US" sz="1800" b="0" strike="noStrike" spc="-1" dirty="0" err="1">
                <a:solidFill>
                  <a:srgbClr val="000000"/>
                </a:solidFill>
              </a:rPr>
              <a:t>mua</a:t>
            </a:r>
            <a:r>
              <a:rPr lang="en-US" sz="1800" b="0" strike="noStrike" spc="-1" dirty="0">
                <a:solidFill>
                  <a:srgbClr val="000000"/>
                </a:solidFill>
              </a:rPr>
              <a:t> </a:t>
            </a:r>
            <a:r>
              <a:rPr lang="en-US" sz="1800" b="0" strike="noStrike" spc="-1" dirty="0" err="1">
                <a:solidFill>
                  <a:srgbClr val="000000"/>
                </a:solidFill>
              </a:rPr>
              <a:t>bán</a:t>
            </a:r>
            <a:r>
              <a:rPr lang="en-US" sz="1800" b="0" strike="noStrike" spc="-1" dirty="0">
                <a:solidFill>
                  <a:srgbClr val="000000"/>
                </a:solidFill>
              </a:rPr>
              <a:t>, </a:t>
            </a:r>
            <a:r>
              <a:rPr lang="en-US" sz="1800" b="0" strike="noStrike" spc="-1" dirty="0" err="1">
                <a:solidFill>
                  <a:srgbClr val="000000"/>
                </a:solidFill>
              </a:rPr>
              <a:t>trao</a:t>
            </a:r>
            <a:r>
              <a:rPr lang="en-US" sz="1800" b="0" strike="noStrike" spc="-1" dirty="0">
                <a:solidFill>
                  <a:srgbClr val="000000"/>
                </a:solidFill>
              </a:rPr>
              <a:t> </a:t>
            </a:r>
            <a:r>
              <a:rPr lang="en-US" sz="1800" b="0" strike="noStrike" spc="-1" dirty="0" err="1">
                <a:solidFill>
                  <a:srgbClr val="000000"/>
                </a:solidFill>
              </a:rPr>
              <a:t>đổi</a:t>
            </a:r>
            <a:r>
              <a:rPr lang="en-US" sz="1800" b="0" strike="noStrike" spc="-1" dirty="0">
                <a:solidFill>
                  <a:srgbClr val="000000"/>
                </a:solidFill>
              </a:rPr>
              <a:t> </a:t>
            </a:r>
            <a:r>
              <a:rPr lang="en-US" sz="1800" b="0" strike="noStrike" spc="-1" dirty="0" err="1">
                <a:solidFill>
                  <a:srgbClr val="000000"/>
                </a:solidFill>
              </a:rPr>
              <a:t>giữa</a:t>
            </a:r>
            <a:r>
              <a:rPr lang="en-US" sz="1800" b="0" strike="noStrike" spc="-1" dirty="0">
                <a:solidFill>
                  <a:srgbClr val="000000"/>
                </a:solidFill>
              </a:rPr>
              <a:t> </a:t>
            </a:r>
            <a:r>
              <a:rPr lang="en-US" sz="1800" b="0" strike="noStrike" spc="-1" dirty="0" err="1">
                <a:solidFill>
                  <a:srgbClr val="000000"/>
                </a:solidFill>
              </a:rPr>
              <a:t>các</a:t>
            </a:r>
            <a:r>
              <a:rPr lang="en-US" sz="1800" b="0" strike="noStrike" spc="-1" dirty="0">
                <a:solidFill>
                  <a:srgbClr val="000000"/>
                </a:solidFill>
              </a:rPr>
              <a:t> </a:t>
            </a:r>
            <a:r>
              <a:rPr lang="en-US" sz="1800" b="0" strike="noStrike" spc="-1" dirty="0" err="1">
                <a:solidFill>
                  <a:srgbClr val="000000"/>
                </a:solidFill>
              </a:rPr>
              <a:t>nhà</a:t>
            </a:r>
            <a:r>
              <a:rPr lang="en-US" sz="1800" b="0" strike="noStrike" spc="-1" dirty="0">
                <a:solidFill>
                  <a:srgbClr val="000000"/>
                </a:solidFill>
              </a:rPr>
              <a:t> </a:t>
            </a:r>
            <a:r>
              <a:rPr lang="en-US" sz="1800" b="0" strike="noStrike" spc="-1" dirty="0" err="1">
                <a:solidFill>
                  <a:srgbClr val="000000"/>
                </a:solidFill>
              </a:rPr>
              <a:t>cung</a:t>
            </a:r>
            <a:r>
              <a:rPr lang="en-US" sz="1800" b="0" strike="noStrike" spc="-1" dirty="0">
                <a:solidFill>
                  <a:srgbClr val="000000"/>
                </a:solidFill>
              </a:rPr>
              <a:t> </a:t>
            </a:r>
            <a:r>
              <a:rPr lang="en-US" sz="1800" b="0" strike="noStrike" spc="-1" dirty="0" err="1">
                <a:solidFill>
                  <a:srgbClr val="000000"/>
                </a:solidFill>
              </a:rPr>
              <a:t>ứng</a:t>
            </a:r>
            <a:r>
              <a:rPr lang="en-US" sz="1800" b="0" strike="noStrike" spc="-1" dirty="0">
                <a:solidFill>
                  <a:srgbClr val="000000"/>
                </a:solidFill>
              </a:rPr>
              <a:t> </a:t>
            </a:r>
            <a:r>
              <a:rPr lang="en-US" sz="1800" b="0" strike="noStrike" spc="-1" dirty="0" err="1">
                <a:solidFill>
                  <a:srgbClr val="000000"/>
                </a:solidFill>
              </a:rPr>
              <a:t>và</a:t>
            </a:r>
            <a:r>
              <a:rPr lang="en-US" sz="1800" b="0" strike="noStrike" spc="-1" dirty="0">
                <a:solidFill>
                  <a:srgbClr val="000000"/>
                </a:solidFill>
              </a:rPr>
              <a:t> </a:t>
            </a:r>
            <a:r>
              <a:rPr lang="en-US" sz="1800" b="0" strike="noStrike" spc="-1" dirty="0" err="1">
                <a:solidFill>
                  <a:srgbClr val="000000"/>
                </a:solidFill>
              </a:rPr>
              <a:t>các</a:t>
            </a:r>
            <a:r>
              <a:rPr lang="en-US" sz="1800" b="0" strike="noStrike" spc="-1" dirty="0">
                <a:solidFill>
                  <a:srgbClr val="000000"/>
                </a:solidFill>
              </a:rPr>
              <a:t> </a:t>
            </a:r>
            <a:r>
              <a:rPr lang="en-US" sz="1800" b="0" strike="noStrike" spc="-1" dirty="0" err="1">
                <a:solidFill>
                  <a:srgbClr val="000000"/>
                </a:solidFill>
              </a:rPr>
              <a:t>nhà</a:t>
            </a:r>
            <a:r>
              <a:rPr lang="en-US" sz="1800" b="0" strike="noStrike" spc="-1" dirty="0">
                <a:solidFill>
                  <a:srgbClr val="000000"/>
                </a:solidFill>
              </a:rPr>
              <a:t> </a:t>
            </a:r>
            <a:r>
              <a:rPr lang="en-US" sz="1800" b="0" strike="noStrike" spc="-1" dirty="0" err="1">
                <a:solidFill>
                  <a:srgbClr val="000000"/>
                </a:solidFill>
              </a:rPr>
              <a:t>sản</a:t>
            </a:r>
            <a:r>
              <a:rPr lang="en-US" sz="1800" b="0" strike="noStrike" spc="-1" dirty="0">
                <a:solidFill>
                  <a:srgbClr val="000000"/>
                </a:solidFill>
              </a:rPr>
              <a:t> </a:t>
            </a:r>
            <a:r>
              <a:rPr lang="en-US" sz="1800" b="0" strike="noStrike" spc="-1" dirty="0" err="1">
                <a:solidFill>
                  <a:srgbClr val="000000"/>
                </a:solidFill>
              </a:rPr>
              <a:t>xuất</a:t>
            </a:r>
            <a:r>
              <a:rPr lang="en-US" sz="1800" b="0" strike="noStrike" spc="-1" dirty="0">
                <a:solidFill>
                  <a:srgbClr val="000000"/>
                </a:solidFill>
              </a:rPr>
              <a:t> </a:t>
            </a:r>
            <a:r>
              <a:rPr lang="en-US" sz="1800" b="0" strike="noStrike" spc="-1" dirty="0" err="1">
                <a:solidFill>
                  <a:srgbClr val="000000"/>
                </a:solidFill>
              </a:rPr>
              <a:t>đ</a:t>
            </a:r>
            <a:r>
              <a:rPr lang="vi-VN" sz="1800" b="0" strike="noStrike" spc="-1" dirty="0">
                <a:solidFill>
                  <a:srgbClr val="000000"/>
                </a:solidFill>
              </a:rPr>
              <a:t>ư</a:t>
            </a:r>
            <a:r>
              <a:rPr lang="en-US" sz="1800" b="0" strike="noStrike" spc="-1" dirty="0" err="1">
                <a:solidFill>
                  <a:srgbClr val="000000"/>
                </a:solidFill>
              </a:rPr>
              <a:t>ợc</a:t>
            </a:r>
            <a:r>
              <a:rPr lang="en-US" sz="1800" b="0" strike="noStrike" spc="-1" dirty="0">
                <a:solidFill>
                  <a:srgbClr val="000000"/>
                </a:solidFill>
              </a:rPr>
              <a:t> </a:t>
            </a:r>
            <a:r>
              <a:rPr lang="en-US" sz="1800" b="0" strike="noStrike" spc="-1" dirty="0" err="1">
                <a:solidFill>
                  <a:srgbClr val="000000"/>
                </a:solidFill>
              </a:rPr>
              <a:t>thuận</a:t>
            </a:r>
            <a:r>
              <a:rPr lang="en-US" sz="1800" b="0" strike="noStrike" spc="-1" dirty="0">
                <a:solidFill>
                  <a:srgbClr val="000000"/>
                </a:solidFill>
              </a:rPr>
              <a:t> </a:t>
            </a:r>
            <a:r>
              <a:rPr lang="en-US" sz="1800" b="0" strike="noStrike" spc="-1" dirty="0" err="1">
                <a:solidFill>
                  <a:srgbClr val="000000"/>
                </a:solidFill>
              </a:rPr>
              <a:t>lợi</a:t>
            </a:r>
            <a:r>
              <a:rPr lang="en-US" sz="1800" b="0" strike="noStrike" spc="-1" dirty="0">
                <a:solidFill>
                  <a:srgbClr val="000000"/>
                </a:solidFill>
              </a:rPr>
              <a:t>, </a:t>
            </a:r>
            <a:r>
              <a:rPr lang="en-US" sz="1800" b="0" strike="noStrike" spc="-1" dirty="0" err="1">
                <a:solidFill>
                  <a:srgbClr val="000000"/>
                </a:solidFill>
              </a:rPr>
              <a:t>là</a:t>
            </a:r>
            <a:r>
              <a:rPr lang="en-US" sz="1800" b="0" strike="noStrike" spc="-1" dirty="0">
                <a:solidFill>
                  <a:srgbClr val="000000"/>
                </a:solidFill>
              </a:rPr>
              <a:t> </a:t>
            </a:r>
            <a:r>
              <a:rPr lang="en-US" sz="1800" b="0" strike="noStrike" spc="-1" dirty="0" err="1">
                <a:solidFill>
                  <a:srgbClr val="000000"/>
                </a:solidFill>
              </a:rPr>
              <a:t>căn</a:t>
            </a:r>
            <a:r>
              <a:rPr lang="en-US" sz="1800" b="0" strike="noStrike" spc="-1" dirty="0">
                <a:solidFill>
                  <a:srgbClr val="000000"/>
                </a:solidFill>
              </a:rPr>
              <a:t> </a:t>
            </a:r>
            <a:r>
              <a:rPr lang="en-US" sz="1800" b="0" strike="noStrike" spc="-1" dirty="0" err="1">
                <a:solidFill>
                  <a:srgbClr val="000000"/>
                </a:solidFill>
              </a:rPr>
              <a:t>cứ</a:t>
            </a:r>
            <a:r>
              <a:rPr lang="en-US" sz="1800" b="0" strike="noStrike" spc="-1" dirty="0">
                <a:solidFill>
                  <a:srgbClr val="000000"/>
                </a:solidFill>
              </a:rPr>
              <a:t> </a:t>
            </a:r>
            <a:r>
              <a:rPr lang="en-US" sz="1800" b="0" strike="noStrike" spc="-1" dirty="0" err="1">
                <a:solidFill>
                  <a:srgbClr val="000000"/>
                </a:solidFill>
              </a:rPr>
              <a:t>để</a:t>
            </a:r>
            <a:r>
              <a:rPr lang="en-US" sz="1800" b="0" strike="noStrike" spc="-1" dirty="0">
                <a:solidFill>
                  <a:srgbClr val="000000"/>
                </a:solidFill>
              </a:rPr>
              <a:t> </a:t>
            </a:r>
            <a:r>
              <a:rPr lang="en-US" sz="1800" b="0" strike="noStrike" spc="-1" dirty="0" err="1">
                <a:solidFill>
                  <a:srgbClr val="000000"/>
                </a:solidFill>
              </a:rPr>
              <a:t>xử</a:t>
            </a:r>
            <a:r>
              <a:rPr lang="en-US" sz="1800" b="0" strike="noStrike" spc="-1" dirty="0">
                <a:solidFill>
                  <a:srgbClr val="000000"/>
                </a:solidFill>
              </a:rPr>
              <a:t> </a:t>
            </a:r>
            <a:r>
              <a:rPr lang="en-US" sz="1800" b="0" strike="noStrike" spc="-1" dirty="0" err="1">
                <a:solidFill>
                  <a:srgbClr val="000000"/>
                </a:solidFill>
              </a:rPr>
              <a:t>lý</a:t>
            </a:r>
            <a:r>
              <a:rPr lang="en-US" sz="1800" b="0" strike="noStrike" spc="-1" dirty="0">
                <a:solidFill>
                  <a:srgbClr val="000000"/>
                </a:solidFill>
              </a:rPr>
              <a:t> </a:t>
            </a:r>
            <a:r>
              <a:rPr lang="en-US" sz="1800" b="0" strike="noStrike" spc="-1" dirty="0" err="1">
                <a:solidFill>
                  <a:srgbClr val="000000"/>
                </a:solidFill>
              </a:rPr>
              <a:t>khi</a:t>
            </a:r>
            <a:r>
              <a:rPr lang="en-US" sz="1800" b="0" strike="noStrike" spc="-1" dirty="0">
                <a:solidFill>
                  <a:srgbClr val="000000"/>
                </a:solidFill>
              </a:rPr>
              <a:t> </a:t>
            </a:r>
            <a:r>
              <a:rPr lang="en-US" sz="1800" b="0" strike="noStrike" spc="-1" dirty="0" err="1">
                <a:solidFill>
                  <a:srgbClr val="000000"/>
                </a:solidFill>
              </a:rPr>
              <a:t>có</a:t>
            </a:r>
            <a:r>
              <a:rPr lang="en-US" sz="1800" b="0" strike="noStrike" spc="-1" dirty="0">
                <a:solidFill>
                  <a:srgbClr val="000000"/>
                </a:solidFill>
              </a:rPr>
              <a:t> </a:t>
            </a:r>
            <a:r>
              <a:rPr lang="en-US" sz="1800" b="0" strike="noStrike" spc="-1" dirty="0" err="1">
                <a:solidFill>
                  <a:srgbClr val="000000"/>
                </a:solidFill>
              </a:rPr>
              <a:t>tranh</a:t>
            </a:r>
            <a:r>
              <a:rPr lang="en-US" sz="1800" b="0" strike="noStrike" spc="-1" dirty="0">
                <a:solidFill>
                  <a:srgbClr val="000000"/>
                </a:solidFill>
              </a:rPr>
              <a:t> </a:t>
            </a:r>
            <a:r>
              <a:rPr lang="en-US" sz="1800" b="0" strike="noStrike" spc="-1" dirty="0" err="1">
                <a:solidFill>
                  <a:srgbClr val="000000"/>
                </a:solidFill>
              </a:rPr>
              <a:t>chấp</a:t>
            </a:r>
            <a:r>
              <a:rPr lang="en-US" sz="1800" b="0" strike="noStrike" spc="-1" dirty="0">
                <a:solidFill>
                  <a:srgbClr val="000000"/>
                </a:solidFill>
              </a:rPr>
              <a:t> </a:t>
            </a:r>
            <a:r>
              <a:rPr lang="en-US" sz="1800" b="0" strike="noStrike" spc="-1" dirty="0" err="1">
                <a:solidFill>
                  <a:srgbClr val="000000"/>
                </a:solidFill>
              </a:rPr>
              <a:t>xảy</a:t>
            </a:r>
            <a:r>
              <a:rPr lang="en-US" sz="1800" b="0" strike="noStrike" spc="-1" dirty="0">
                <a:solidFill>
                  <a:srgbClr val="000000"/>
                </a:solidFill>
              </a:rPr>
              <a:t> </a:t>
            </a:r>
            <a:r>
              <a:rPr lang="en-US" sz="1800" b="0" strike="noStrike" spc="-1" dirty="0" err="1">
                <a:solidFill>
                  <a:srgbClr val="000000"/>
                </a:solidFill>
              </a:rPr>
              <a:t>ra</a:t>
            </a:r>
            <a:r>
              <a:rPr lang="en-US" sz="1800" b="0" strike="noStrike" spc="-1" dirty="0">
                <a:solidFill>
                  <a:srgbClr val="000000"/>
                </a:solidFill>
              </a:rPr>
              <a:t>;</a:t>
            </a:r>
          </a:p>
          <a:p>
            <a:pPr marL="342900" indent="-342900" algn="just">
              <a:lnSpc>
                <a:spcPct val="150000"/>
              </a:lnSpc>
              <a:buClr>
                <a:srgbClr val="000000"/>
              </a:buClr>
              <a:buFont typeface="+mj-lt"/>
              <a:buAutoNum type="arabicPeriod"/>
            </a:pPr>
            <a:r>
              <a:rPr lang="en-US" sz="1800" b="0" strike="noStrike" spc="-1" dirty="0" err="1">
                <a:solidFill>
                  <a:srgbClr val="000000"/>
                </a:solidFill>
              </a:rPr>
              <a:t>Giúp</a:t>
            </a:r>
            <a:r>
              <a:rPr lang="en-US" sz="1800" b="0" strike="noStrike" spc="-1" dirty="0">
                <a:solidFill>
                  <a:srgbClr val="000000"/>
                </a:solidFill>
              </a:rPr>
              <a:t> </a:t>
            </a:r>
            <a:r>
              <a:rPr lang="en-US" sz="1800" b="0" strike="noStrike" spc="-1" dirty="0" err="1">
                <a:solidFill>
                  <a:srgbClr val="000000"/>
                </a:solidFill>
              </a:rPr>
              <a:t>cho</a:t>
            </a:r>
            <a:r>
              <a:rPr lang="en-US" sz="1800" b="0" strike="noStrike" spc="-1" dirty="0">
                <a:solidFill>
                  <a:srgbClr val="000000"/>
                </a:solidFill>
              </a:rPr>
              <a:t> </a:t>
            </a:r>
            <a:r>
              <a:rPr lang="en-US" sz="1800" b="0" strike="noStrike" spc="-1" dirty="0" err="1">
                <a:solidFill>
                  <a:srgbClr val="000000"/>
                </a:solidFill>
              </a:rPr>
              <a:t>giấy</a:t>
            </a:r>
            <a:r>
              <a:rPr lang="en-US" sz="1800" b="0" strike="noStrike" spc="-1" dirty="0">
                <a:solidFill>
                  <a:srgbClr val="000000"/>
                </a:solidFill>
              </a:rPr>
              <a:t> </a:t>
            </a:r>
            <a:r>
              <a:rPr lang="en-US" sz="1800" b="0" strike="noStrike" spc="-1" dirty="0" err="1">
                <a:solidFill>
                  <a:srgbClr val="000000"/>
                </a:solidFill>
              </a:rPr>
              <a:t>thu</a:t>
            </a:r>
            <a:r>
              <a:rPr lang="en-US" sz="1800" b="0" strike="noStrike" spc="-1" dirty="0">
                <a:solidFill>
                  <a:srgbClr val="000000"/>
                </a:solidFill>
              </a:rPr>
              <a:t> </a:t>
            </a:r>
            <a:r>
              <a:rPr lang="en-US" sz="1800" b="0" strike="noStrike" spc="-1" dirty="0" err="1">
                <a:solidFill>
                  <a:srgbClr val="000000"/>
                </a:solidFill>
              </a:rPr>
              <a:t>hồi</a:t>
            </a:r>
            <a:r>
              <a:rPr lang="en-US" sz="1800" b="0" strike="noStrike" spc="-1" dirty="0">
                <a:solidFill>
                  <a:srgbClr val="000000"/>
                </a:solidFill>
              </a:rPr>
              <a:t> </a:t>
            </a:r>
            <a:r>
              <a:rPr lang="en-US" sz="1800" b="0" strike="noStrike" spc="-1" dirty="0" err="1">
                <a:solidFill>
                  <a:srgbClr val="000000"/>
                </a:solidFill>
              </a:rPr>
              <a:t>sạch</a:t>
            </a:r>
            <a:r>
              <a:rPr lang="en-US" sz="1800" b="0" strike="noStrike" spc="-1" dirty="0">
                <a:solidFill>
                  <a:srgbClr val="000000"/>
                </a:solidFill>
              </a:rPr>
              <a:t>, </a:t>
            </a:r>
            <a:r>
              <a:rPr lang="en-US" sz="1800" b="0" strike="noStrike" spc="-1" dirty="0" err="1">
                <a:solidFill>
                  <a:srgbClr val="000000"/>
                </a:solidFill>
              </a:rPr>
              <a:t>dễ</a:t>
            </a:r>
            <a:r>
              <a:rPr lang="en-US" sz="1800" b="0" strike="noStrike" spc="-1" dirty="0">
                <a:solidFill>
                  <a:srgbClr val="000000"/>
                </a:solidFill>
              </a:rPr>
              <a:t> </a:t>
            </a:r>
            <a:r>
              <a:rPr lang="en-US" sz="1800" b="0" strike="noStrike" spc="-1" dirty="0" err="1">
                <a:solidFill>
                  <a:srgbClr val="000000"/>
                </a:solidFill>
              </a:rPr>
              <a:t>bảo</a:t>
            </a:r>
            <a:r>
              <a:rPr lang="en-US" sz="1800" b="0" strike="noStrike" spc="-1" dirty="0">
                <a:solidFill>
                  <a:srgbClr val="000000"/>
                </a:solidFill>
              </a:rPr>
              <a:t> </a:t>
            </a:r>
            <a:r>
              <a:rPr lang="en-US" sz="1800" b="0" strike="noStrike" spc="-1" dirty="0" err="1">
                <a:solidFill>
                  <a:srgbClr val="000000"/>
                </a:solidFill>
              </a:rPr>
              <a:t>quản</a:t>
            </a:r>
            <a:r>
              <a:rPr lang="en-US" sz="1800" b="0" strike="noStrike" spc="-1" dirty="0">
                <a:solidFill>
                  <a:srgbClr val="000000"/>
                </a:solidFill>
              </a:rPr>
              <a:t> </a:t>
            </a:r>
            <a:r>
              <a:rPr lang="en-US" sz="1800" b="0" strike="noStrike" spc="-1" dirty="0" err="1">
                <a:solidFill>
                  <a:srgbClr val="000000"/>
                </a:solidFill>
              </a:rPr>
              <a:t>và</a:t>
            </a:r>
            <a:r>
              <a:rPr lang="en-US" sz="1800" b="0" strike="noStrike" spc="-1" dirty="0">
                <a:solidFill>
                  <a:srgbClr val="000000"/>
                </a:solidFill>
              </a:rPr>
              <a:t> </a:t>
            </a:r>
            <a:r>
              <a:rPr lang="en-US" sz="1800" b="0" strike="noStrike" spc="-1" dirty="0" err="1">
                <a:solidFill>
                  <a:srgbClr val="000000"/>
                </a:solidFill>
              </a:rPr>
              <a:t>trở</a:t>
            </a:r>
            <a:r>
              <a:rPr lang="en-US" sz="1800" b="0" strike="noStrike" spc="-1" dirty="0">
                <a:solidFill>
                  <a:srgbClr val="000000"/>
                </a:solidFill>
              </a:rPr>
              <a:t> </a:t>
            </a:r>
            <a:r>
              <a:rPr lang="en-US" sz="1800" b="0" strike="noStrike" spc="-1" dirty="0" err="1">
                <a:solidFill>
                  <a:srgbClr val="000000"/>
                </a:solidFill>
              </a:rPr>
              <a:t>thành</a:t>
            </a:r>
            <a:r>
              <a:rPr lang="en-US" sz="1800" b="0" strike="noStrike" spc="-1" dirty="0">
                <a:solidFill>
                  <a:srgbClr val="000000"/>
                </a:solidFill>
              </a:rPr>
              <a:t> </a:t>
            </a:r>
            <a:r>
              <a:rPr lang="en-US" sz="1800" b="0" strike="noStrike" spc="-1" dirty="0" err="1">
                <a:solidFill>
                  <a:srgbClr val="000000"/>
                </a:solidFill>
              </a:rPr>
              <a:t>nguyên</a:t>
            </a:r>
            <a:r>
              <a:rPr lang="en-US" sz="1800" b="0" strike="noStrike" spc="-1" dirty="0">
                <a:solidFill>
                  <a:srgbClr val="000000"/>
                </a:solidFill>
              </a:rPr>
              <a:t> </a:t>
            </a:r>
            <a:r>
              <a:rPr lang="en-US" sz="1800" b="0" strike="noStrike" spc="-1" dirty="0" err="1">
                <a:solidFill>
                  <a:srgbClr val="000000"/>
                </a:solidFill>
              </a:rPr>
              <a:t>liệu</a:t>
            </a:r>
            <a:r>
              <a:rPr lang="en-US" sz="1800" b="0" strike="noStrike" spc="-1" dirty="0">
                <a:solidFill>
                  <a:srgbClr val="000000"/>
                </a:solidFill>
              </a:rPr>
              <a:t> </a:t>
            </a:r>
            <a:r>
              <a:rPr lang="en-US" sz="1800" b="0" strike="noStrike" spc="-1" dirty="0" err="1">
                <a:solidFill>
                  <a:srgbClr val="000000"/>
                </a:solidFill>
              </a:rPr>
              <a:t>chính</a:t>
            </a:r>
            <a:r>
              <a:rPr lang="en-US" sz="1800" b="0" strike="noStrike" spc="-1" dirty="0">
                <a:solidFill>
                  <a:srgbClr val="000000"/>
                </a:solidFill>
              </a:rPr>
              <a:t> </a:t>
            </a:r>
            <a:r>
              <a:rPr lang="en-US" sz="1800" b="0" strike="noStrike" spc="-1" dirty="0" err="1">
                <a:solidFill>
                  <a:srgbClr val="000000"/>
                </a:solidFill>
              </a:rPr>
              <a:t>trong</a:t>
            </a:r>
            <a:r>
              <a:rPr lang="en-US" sz="1800" b="0" strike="noStrike" spc="-1" dirty="0">
                <a:solidFill>
                  <a:srgbClr val="000000"/>
                </a:solidFill>
              </a:rPr>
              <a:t> </a:t>
            </a:r>
            <a:r>
              <a:rPr lang="en-US" sz="1800" b="0" strike="noStrike" spc="-1" dirty="0" err="1">
                <a:solidFill>
                  <a:srgbClr val="000000"/>
                </a:solidFill>
              </a:rPr>
              <a:t>công</a:t>
            </a:r>
            <a:r>
              <a:rPr lang="en-US" sz="1800" b="0" strike="noStrike" spc="-1" dirty="0">
                <a:solidFill>
                  <a:srgbClr val="000000"/>
                </a:solidFill>
              </a:rPr>
              <a:t> </a:t>
            </a:r>
            <a:r>
              <a:rPr lang="en-US" sz="1800" b="0" strike="noStrike" spc="-1" dirty="0" err="1">
                <a:solidFill>
                  <a:srgbClr val="000000"/>
                </a:solidFill>
              </a:rPr>
              <a:t>nghiệp</a:t>
            </a:r>
            <a:r>
              <a:rPr lang="en-US" sz="1800" b="0" strike="noStrike" spc="-1" dirty="0">
                <a:solidFill>
                  <a:srgbClr val="000000"/>
                </a:solidFill>
              </a:rPr>
              <a:t> </a:t>
            </a:r>
            <a:r>
              <a:rPr lang="en-US" sz="1800" b="0" strike="noStrike" spc="-1" dirty="0" err="1">
                <a:solidFill>
                  <a:srgbClr val="000000"/>
                </a:solidFill>
              </a:rPr>
              <a:t>giấy</a:t>
            </a:r>
            <a:r>
              <a:rPr lang="en-US" sz="1800" b="0" strike="noStrike" spc="-1" dirty="0">
                <a:solidFill>
                  <a:srgbClr val="000000"/>
                </a:solidFill>
              </a:rPr>
              <a:t>, </a:t>
            </a:r>
            <a:r>
              <a:rPr lang="en-US" sz="1800" b="0" strike="noStrike" spc="-1" dirty="0" err="1">
                <a:solidFill>
                  <a:srgbClr val="000000"/>
                </a:solidFill>
              </a:rPr>
              <a:t>không</a:t>
            </a:r>
            <a:r>
              <a:rPr lang="en-US" sz="1800" b="0" strike="noStrike" spc="-1" dirty="0">
                <a:solidFill>
                  <a:srgbClr val="000000"/>
                </a:solidFill>
              </a:rPr>
              <a:t> </a:t>
            </a:r>
            <a:r>
              <a:rPr lang="en-US" sz="1800" b="0" strike="noStrike" spc="-1" dirty="0" err="1">
                <a:solidFill>
                  <a:srgbClr val="000000"/>
                </a:solidFill>
              </a:rPr>
              <a:t>bị</a:t>
            </a:r>
            <a:r>
              <a:rPr lang="en-US" sz="1800" b="0" strike="noStrike" spc="-1" dirty="0">
                <a:solidFill>
                  <a:srgbClr val="000000"/>
                </a:solidFill>
              </a:rPr>
              <a:t> </a:t>
            </a:r>
            <a:r>
              <a:rPr lang="en-US" sz="1800" b="0" strike="noStrike" spc="-1" dirty="0" err="1">
                <a:solidFill>
                  <a:srgbClr val="000000"/>
                </a:solidFill>
              </a:rPr>
              <a:t>coi</a:t>
            </a:r>
            <a:r>
              <a:rPr lang="en-US" sz="1800" b="0" strike="noStrike" spc="-1" dirty="0">
                <a:solidFill>
                  <a:srgbClr val="000000"/>
                </a:solidFill>
              </a:rPr>
              <a:t> </a:t>
            </a:r>
            <a:r>
              <a:rPr lang="en-US" sz="1800" b="0" strike="noStrike" spc="-1" dirty="0" err="1">
                <a:solidFill>
                  <a:srgbClr val="000000"/>
                </a:solidFill>
              </a:rPr>
              <a:t>là</a:t>
            </a:r>
            <a:r>
              <a:rPr lang="en-US" sz="1800" b="0" strike="noStrike" spc="-1" dirty="0">
                <a:solidFill>
                  <a:srgbClr val="000000"/>
                </a:solidFill>
              </a:rPr>
              <a:t> </a:t>
            </a:r>
            <a:r>
              <a:rPr lang="en-US" sz="1800" b="0" strike="noStrike" spc="-1" dirty="0" err="1">
                <a:solidFill>
                  <a:srgbClr val="000000"/>
                </a:solidFill>
              </a:rPr>
              <a:t>phế</a:t>
            </a:r>
            <a:r>
              <a:rPr lang="en-US" sz="1800" b="0" strike="noStrike" spc="-1" dirty="0">
                <a:solidFill>
                  <a:srgbClr val="000000"/>
                </a:solidFill>
              </a:rPr>
              <a:t> </a:t>
            </a:r>
            <a:r>
              <a:rPr lang="en-US" sz="1800" b="0" strike="noStrike" spc="-1" dirty="0" err="1">
                <a:solidFill>
                  <a:srgbClr val="000000"/>
                </a:solidFill>
              </a:rPr>
              <a:t>liệu</a:t>
            </a:r>
            <a:r>
              <a:rPr lang="en-US" sz="1800" b="0" strike="noStrike" spc="-1" dirty="0">
                <a:solidFill>
                  <a:srgbClr val="000000"/>
                </a:solidFill>
              </a:rPr>
              <a:t> </a:t>
            </a:r>
            <a:r>
              <a:rPr lang="en-US" sz="1800" b="0" strike="noStrike" spc="-1" dirty="0" err="1">
                <a:solidFill>
                  <a:srgbClr val="000000"/>
                </a:solidFill>
              </a:rPr>
              <a:t>nh</a:t>
            </a:r>
            <a:r>
              <a:rPr lang="vi-VN" sz="1800" b="0" strike="noStrike" spc="-1" dirty="0">
                <a:solidFill>
                  <a:srgbClr val="000000"/>
                </a:solidFill>
              </a:rPr>
              <a:t>ư</a:t>
            </a:r>
            <a:r>
              <a:rPr lang="en-US" sz="1800" b="0" strike="noStrike" spc="-1" dirty="0">
                <a:solidFill>
                  <a:srgbClr val="000000"/>
                </a:solidFill>
              </a:rPr>
              <a:t> </a:t>
            </a:r>
            <a:r>
              <a:rPr lang="en-US" sz="1800" b="0" strike="noStrike" spc="-1" dirty="0" err="1">
                <a:solidFill>
                  <a:srgbClr val="000000"/>
                </a:solidFill>
              </a:rPr>
              <a:t>các</a:t>
            </a:r>
            <a:r>
              <a:rPr lang="en-US" sz="1800" b="0" strike="noStrike" spc="-1" dirty="0">
                <a:solidFill>
                  <a:srgbClr val="000000"/>
                </a:solidFill>
              </a:rPr>
              <a:t> </a:t>
            </a:r>
            <a:r>
              <a:rPr lang="en-US" sz="1800" b="0" strike="noStrike" spc="-1" dirty="0" err="1">
                <a:solidFill>
                  <a:srgbClr val="000000"/>
                </a:solidFill>
              </a:rPr>
              <a:t>loại</a:t>
            </a:r>
            <a:r>
              <a:rPr lang="en-US" sz="1800" b="0" strike="noStrike" spc="-1" dirty="0">
                <a:solidFill>
                  <a:srgbClr val="000000"/>
                </a:solidFill>
              </a:rPr>
              <a:t> </a:t>
            </a:r>
            <a:r>
              <a:rPr lang="en-US" sz="1800" b="0" strike="noStrike" spc="-1" dirty="0" err="1">
                <a:solidFill>
                  <a:srgbClr val="000000"/>
                </a:solidFill>
              </a:rPr>
              <a:t>khác</a:t>
            </a:r>
            <a:r>
              <a:rPr lang="en-US" sz="1800" b="0" strike="noStrike" spc="-1" dirty="0">
                <a:solidFill>
                  <a:srgbClr val="000000"/>
                </a:solidFill>
              </a:rPr>
              <a:t>.</a:t>
            </a:r>
          </a:p>
        </p:txBody>
      </p:sp>
      <p:sp>
        <p:nvSpPr>
          <p:cNvPr id="4" name="Rectangle 3"/>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a:solidFill>
                  <a:schemeClr val="bg1"/>
                </a:solidFill>
                <a:latin typeface="+mj-lt"/>
              </a:rPr>
              <a:t>MỤC ĐÍCH PHÂN LOẠI GIẤY THU HỒI</a:t>
            </a:r>
          </a:p>
        </p:txBody>
      </p:sp>
    </p:spTree>
    <p:extLst>
      <p:ext uri="{BB962C8B-B14F-4D97-AF65-F5344CB8AC3E}">
        <p14:creationId xmlns:p14="http://schemas.microsoft.com/office/powerpoint/2010/main" val="22828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ustomShape 1"/>
          <p:cNvSpPr/>
          <p:nvPr/>
        </p:nvSpPr>
        <p:spPr>
          <a:xfrm>
            <a:off x="2987640" y="6308640"/>
            <a:ext cx="2133720"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998A9DAD-5D09-4FDE-B8E8-06293603BC29}" type="slidenum">
              <a:rPr lang="es-ES" sz="1400" b="0" strike="noStrike" spc="-1">
                <a:solidFill>
                  <a:srgbClr val="000000"/>
                </a:solidFill>
                <a:latin typeface="Arial"/>
              </a:rPr>
              <a:t>6</a:t>
            </a:fld>
            <a:endParaRPr lang="en-US" sz="1400" b="0" strike="noStrike" spc="-1">
              <a:solidFill>
                <a:srgbClr val="000000"/>
              </a:solidFill>
              <a:latin typeface="Arial"/>
            </a:endParaRPr>
          </a:p>
        </p:txBody>
      </p:sp>
      <p:sp>
        <p:nvSpPr>
          <p:cNvPr id="225" name="CustomShape 2"/>
          <p:cNvSpPr/>
          <p:nvPr/>
        </p:nvSpPr>
        <p:spPr>
          <a:xfrm>
            <a:off x="951045" y="1447028"/>
            <a:ext cx="7993080" cy="4665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1">
              <a:lnSpc>
                <a:spcPct val="150000"/>
              </a:lnSpc>
            </a:pPr>
            <a:r>
              <a:rPr lang="en-US" b="0" strike="noStrike" spc="-1" dirty="0" err="1" smtClean="0">
                <a:solidFill>
                  <a:srgbClr val="000000"/>
                </a:solidFill>
                <a:latin typeface="Calibri" charset="0"/>
                <a:ea typeface="Calibri" charset="0"/>
                <a:cs typeface="Calibri" charset="0"/>
              </a:rPr>
              <a:t>Mỗi</a:t>
            </a:r>
            <a:r>
              <a:rPr lang="en-US" b="0" strike="noStrike" spc="-1" dirty="0" smtClean="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loại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gom</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có</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xu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hướng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tái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chế</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riêng</a:t>
            </a:r>
            <a:r>
              <a:rPr lang="en-US" b="0" strike="noStrike" spc="-1" dirty="0">
                <a:solidFill>
                  <a:srgbClr val="000000"/>
                </a:solidFill>
                <a:latin typeface="Calibri" charset="0"/>
                <a:ea typeface="Calibri" charset="0"/>
                <a:cs typeface="Calibri" charset="0"/>
              </a:rPr>
              <a:t>: </a:t>
            </a:r>
          </a:p>
          <a:p>
            <a:pPr marL="285750" indent="-285750">
              <a:lnSpc>
                <a:spcPct val="150000"/>
              </a:lnSpc>
              <a:buClr>
                <a:srgbClr val="000000"/>
              </a:buClr>
              <a:buFont typeface="Wingdings" charset="2"/>
              <a:buChar char="§"/>
            </a:pPr>
            <a:r>
              <a:rPr lang="en-US" b="0" strike="noStrike" spc="-1" dirty="0" err="1">
                <a:solidFill>
                  <a:srgbClr val="000000"/>
                </a:solidFill>
                <a:latin typeface="Calibri" charset="0"/>
                <a:ea typeface="Calibri" charset="0"/>
                <a:cs typeface="Calibri" charset="0"/>
              </a:rPr>
              <a:t>Báo</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cũ</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chủ</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yếu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được</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chuyển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thành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in </a:t>
            </a:r>
            <a:r>
              <a:rPr lang="en-US" b="0" strike="noStrike" spc="-1" dirty="0" err="1">
                <a:solidFill>
                  <a:srgbClr val="000000"/>
                </a:solidFill>
                <a:latin typeface="Calibri" charset="0"/>
                <a:ea typeface="Calibri" charset="0"/>
                <a:cs typeface="Calibri" charset="0"/>
              </a:rPr>
              <a:t>báo</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mới</a:t>
            </a:r>
            <a:r>
              <a:rPr lang="en-US" b="0" strike="noStrike" spc="-1" dirty="0">
                <a:solidFill>
                  <a:srgbClr val="000000"/>
                </a:solidFill>
                <a:latin typeface="Calibri" charset="0"/>
                <a:ea typeface="Calibri" charset="0"/>
                <a:cs typeface="Calibri" charset="0"/>
              </a:rPr>
              <a:t>; </a:t>
            </a:r>
          </a:p>
          <a:p>
            <a:pPr marL="285750" indent="-285750">
              <a:lnSpc>
                <a:spcPct val="150000"/>
              </a:lnSpc>
              <a:buClr>
                <a:srgbClr val="000000"/>
              </a:buClr>
              <a:buFont typeface="Wingdings" charset="2"/>
              <a:buChar char="§"/>
            </a:pPr>
            <a:r>
              <a:rPr lang="en-US" b="0" strike="noStrike" spc="-1" dirty="0" err="1">
                <a:solidFill>
                  <a:srgbClr val="000000"/>
                </a:solidFill>
                <a:latin typeface="Calibri" charset="0"/>
                <a:ea typeface="Calibri" charset="0"/>
                <a:cs typeface="Calibri" charset="0"/>
              </a:rPr>
              <a:t>Thùng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sóng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cũ</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trở</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thành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đầu</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vào</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cho</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các</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loại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làm</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thùng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sóng</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mới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hộp</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các</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tông</a:t>
            </a:r>
            <a:r>
              <a:rPr lang="en-US" b="0" strike="noStrike" spc="-1" dirty="0">
                <a:solidFill>
                  <a:srgbClr val="000000"/>
                </a:solidFill>
                <a:latin typeface="Calibri" charset="0"/>
                <a:ea typeface="Calibri" charset="0"/>
                <a:cs typeface="Calibri" charset="0"/>
              </a:rPr>
              <a:t>); </a:t>
            </a:r>
          </a:p>
          <a:p>
            <a:pPr marL="285750" indent="-285750">
              <a:lnSpc>
                <a:spcPct val="150000"/>
              </a:lnSpc>
              <a:buClr>
                <a:srgbClr val="000000"/>
              </a:buClr>
              <a:buFont typeface="Wingdings" charset="2"/>
              <a:buChar char="§"/>
            </a:pPr>
            <a:r>
              <a:rPr lang="en-US" b="0" strike="noStrike" spc="-1" dirty="0" err="1">
                <a:solidFill>
                  <a:srgbClr val="000000"/>
                </a:solidFill>
                <a:latin typeface="Calibri" charset="0"/>
                <a:ea typeface="Calibri" charset="0"/>
                <a:cs typeface="Calibri" charset="0"/>
              </a:rPr>
              <a:t>Tạp</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chí</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cũ</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biến</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thành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làm</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hộp</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a:t>
            </a:r>
          </a:p>
          <a:p>
            <a:pPr marL="285750" indent="-285750">
              <a:lnSpc>
                <a:spcPct val="150000"/>
              </a:lnSpc>
              <a:buClr>
                <a:srgbClr val="000000"/>
              </a:buClr>
              <a:buFont typeface="Wingdings" charset="2"/>
              <a:buChar char="§"/>
            </a:pP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in,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photocopy </a:t>
            </a:r>
            <a:r>
              <a:rPr lang="en-US" b="0" strike="noStrike" spc="-1" dirty="0" err="1">
                <a:solidFill>
                  <a:srgbClr val="000000"/>
                </a:solidFill>
                <a:latin typeface="Calibri" charset="0"/>
                <a:ea typeface="Calibri" charset="0"/>
                <a:cs typeface="Calibri" charset="0"/>
              </a:rPr>
              <a:t>được</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tái</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chế</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thành</a:t>
            </a:r>
            <a:r>
              <a:rPr lang="en-US" b="0" strike="noStrike" spc="-1" dirty="0">
                <a:solidFill>
                  <a:srgbClr val="000000"/>
                </a:solidFill>
                <a:latin typeface="Calibri" charset="0"/>
                <a:ea typeface="Calibri" charset="0"/>
                <a:cs typeface="Calibri" charset="0"/>
              </a:rPr>
              <a:t>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in </a:t>
            </a:r>
            <a:r>
              <a:rPr lang="en-US" b="0" strike="noStrike" spc="-1" dirty="0" err="1">
                <a:solidFill>
                  <a:srgbClr val="000000"/>
                </a:solidFill>
                <a:latin typeface="Calibri" charset="0"/>
                <a:ea typeface="Calibri" charset="0"/>
                <a:cs typeface="Calibri" charset="0"/>
              </a:rPr>
              <a:t>mới</a:t>
            </a:r>
            <a:r>
              <a:rPr lang="en-US" b="0" strike="noStrike" spc="-1" dirty="0">
                <a:solidFill>
                  <a:srgbClr val="000000"/>
                </a:solidFill>
                <a:latin typeface="Calibri" charset="0"/>
                <a:ea typeface="Calibri" charset="0"/>
                <a:cs typeface="Calibri" charset="0"/>
              </a:rPr>
              <a:t> &amp; </a:t>
            </a:r>
            <a:r>
              <a:rPr lang="en-US" b="0" strike="noStrike" spc="-1" dirty="0" err="1">
                <a:solidFill>
                  <a:srgbClr val="000000"/>
                </a:solidFill>
                <a:latin typeface="Calibri" charset="0"/>
                <a:ea typeface="Calibri" charset="0"/>
                <a:cs typeface="Calibri" charset="0"/>
              </a:rPr>
              <a:t>giấy</a:t>
            </a:r>
            <a:r>
              <a:rPr lang="en-US" b="0" strike="noStrike" spc="-1" dirty="0">
                <a:solidFill>
                  <a:srgbClr val="000000"/>
                </a:solidFill>
                <a:latin typeface="Calibri" charset="0"/>
                <a:ea typeface="Calibri" charset="0"/>
                <a:cs typeface="Calibri" charset="0"/>
              </a:rPr>
              <a:t> photocopy </a:t>
            </a:r>
            <a:r>
              <a:rPr lang="en-US" b="0" strike="noStrike" spc="-1" dirty="0" err="1">
                <a:solidFill>
                  <a:srgbClr val="000000"/>
                </a:solidFill>
                <a:latin typeface="Calibri" charset="0"/>
                <a:ea typeface="Calibri" charset="0"/>
                <a:cs typeface="Calibri" charset="0"/>
              </a:rPr>
              <a:t>mới</a:t>
            </a:r>
            <a:r>
              <a:rPr lang="en-US" b="0" strike="noStrike" spc="-1" dirty="0">
                <a:solidFill>
                  <a:srgbClr val="000000"/>
                </a:solidFill>
                <a:latin typeface="Calibri" charset="0"/>
                <a:ea typeface="Calibri" charset="0"/>
                <a:cs typeface="Calibri" charset="0"/>
              </a:rPr>
              <a:t>, </a:t>
            </a:r>
            <a:r>
              <a:rPr lang="en-US" b="0" strike="noStrike" spc="-1" dirty="0" smtClean="0">
                <a:solidFill>
                  <a:srgbClr val="000000"/>
                </a:solidFill>
                <a:latin typeface="Calibri" charset="0"/>
                <a:ea typeface="Calibri" charset="0"/>
                <a:cs typeface="Calibri" charset="0"/>
              </a:rPr>
              <a:t>…</a:t>
            </a:r>
          </a:p>
          <a:p>
            <a:pPr marL="285750" indent="-285750">
              <a:lnSpc>
                <a:spcPct val="150000"/>
              </a:lnSpc>
              <a:buClr>
                <a:srgbClr val="000000"/>
              </a:buClr>
              <a:buFont typeface="Wingdings" charset="2"/>
              <a:buChar char="§"/>
            </a:pPr>
            <a:endParaRPr lang="en-US" b="0" strike="noStrike" spc="-1" dirty="0">
              <a:solidFill>
                <a:srgbClr val="000000"/>
              </a:solidFill>
              <a:latin typeface="Calibri" charset="0"/>
              <a:ea typeface="Calibri" charset="0"/>
              <a:cs typeface="Calibri" charset="0"/>
            </a:endParaRPr>
          </a:p>
          <a:p>
            <a:pPr>
              <a:lnSpc>
                <a:spcPct val="150000"/>
              </a:lnSpc>
            </a:pPr>
            <a:r>
              <a:rPr lang="en-US" b="0" strike="noStrike" spc="-1" dirty="0" smtClean="0">
                <a:solidFill>
                  <a:srgbClr val="000000"/>
                </a:solidFill>
                <a:latin typeface="Calibri" charset="0"/>
                <a:ea typeface="Calibri" charset="0"/>
                <a:cs typeface="Calibri" charset="0"/>
                <a:sym typeface="Wingdings"/>
              </a:rPr>
              <a:t></a:t>
            </a:r>
            <a:r>
              <a:rPr lang="en-US" b="1" strike="noStrike" spc="-1" dirty="0" smtClean="0">
                <a:solidFill>
                  <a:srgbClr val="000000"/>
                </a:solidFill>
                <a:latin typeface="Calibri" charset="0"/>
                <a:ea typeface="Calibri" charset="0"/>
                <a:cs typeface="Calibri" charset="0"/>
                <a:sym typeface="Wingdings"/>
              </a:rPr>
              <a:t> </a:t>
            </a:r>
            <a:r>
              <a:rPr lang="en-US" b="1" strike="noStrike" spc="-1" dirty="0" err="1" smtClean="0">
                <a:solidFill>
                  <a:srgbClr val="000000"/>
                </a:solidFill>
                <a:latin typeface="Calibri" charset="0"/>
                <a:ea typeface="Calibri" charset="0"/>
                <a:cs typeface="Calibri" charset="0"/>
              </a:rPr>
              <a:t>Điều</a:t>
            </a:r>
            <a:r>
              <a:rPr lang="en-US" b="1" strike="noStrike" spc="-1" dirty="0" smtClean="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này</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cho</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thấy</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tầm</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quan</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trọng</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của</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việc</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phân</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loại</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giấy</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chính</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xác</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tại</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nguồn</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cũng</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nh</a:t>
            </a:r>
            <a:r>
              <a:rPr lang="vi-VN" b="1" strike="noStrike" spc="-1" dirty="0">
                <a:solidFill>
                  <a:srgbClr val="000000"/>
                </a:solidFill>
                <a:latin typeface="Calibri" charset="0"/>
                <a:ea typeface="Calibri" charset="0"/>
                <a:cs typeface="Calibri" charset="0"/>
              </a:rPr>
              <a:t>ư</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việc</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loại</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bỏ</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các</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tạp</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chất</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có</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thể</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gây</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trở</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ngại</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cho</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quá</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trình</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tái</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chế</a:t>
            </a:r>
            <a:r>
              <a:rPr lang="en-US" b="1" strike="noStrike" spc="-1" dirty="0">
                <a:solidFill>
                  <a:srgbClr val="000000"/>
                </a:solidFill>
                <a:latin typeface="Calibri" charset="0"/>
                <a:ea typeface="Calibri" charset="0"/>
                <a:cs typeface="Calibri" charset="0"/>
              </a:rPr>
              <a:t> </a:t>
            </a:r>
            <a:r>
              <a:rPr lang="en-US" b="1" strike="noStrike" spc="-1" dirty="0" err="1">
                <a:solidFill>
                  <a:srgbClr val="000000"/>
                </a:solidFill>
                <a:latin typeface="Calibri" charset="0"/>
                <a:ea typeface="Calibri" charset="0"/>
                <a:cs typeface="Calibri" charset="0"/>
              </a:rPr>
              <a:t>giấy</a:t>
            </a:r>
            <a:r>
              <a:rPr lang="en-US" b="1" strike="noStrike" spc="-1" dirty="0">
                <a:solidFill>
                  <a:srgbClr val="000000"/>
                </a:solidFill>
                <a:latin typeface="Calibri" charset="0"/>
                <a:ea typeface="Calibri" charset="0"/>
                <a:cs typeface="Calibri" charset="0"/>
              </a:rPr>
              <a:t>. </a:t>
            </a:r>
          </a:p>
        </p:txBody>
      </p:sp>
      <p:sp>
        <p:nvSpPr>
          <p:cNvPr id="226" name="CustomShape 3"/>
          <p:cNvSpPr/>
          <p:nvPr/>
        </p:nvSpPr>
        <p:spPr>
          <a:xfrm>
            <a:off x="1060591" y="1210678"/>
            <a:ext cx="7372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endParaRPr lang="en-US" sz="2400" b="1" strike="noStrike" spc="-1" dirty="0">
              <a:solidFill>
                <a:schemeClr val="tx1">
                  <a:lumMod val="85000"/>
                  <a:lumOff val="15000"/>
                </a:schemeClr>
              </a:solidFill>
              <a:latin typeface="Calibri Light" charset="0"/>
              <a:ea typeface="Calibri Light" charset="0"/>
              <a:cs typeface="Calibri Light" charset="0"/>
            </a:endParaRPr>
          </a:p>
        </p:txBody>
      </p:sp>
      <p:sp>
        <p:nvSpPr>
          <p:cNvPr id="5" name="Rectangle 4"/>
          <p:cNvSpPr/>
          <p:nvPr/>
        </p:nvSpPr>
        <p:spPr>
          <a:xfrm>
            <a:off x="699247" y="345158"/>
            <a:ext cx="8095129" cy="461665"/>
          </a:xfrm>
          <a:prstGeom prst="rect">
            <a:avLst/>
          </a:prstGeom>
          <a:solidFill>
            <a:srgbClr val="336B84"/>
          </a:solidFill>
        </p:spPr>
        <p:txBody>
          <a:bodyPr wrap="square">
            <a:spAutoFit/>
          </a:bodyPr>
          <a:lstStyle/>
          <a:p>
            <a:pPr algn="ctr"/>
            <a:r>
              <a:rPr lang="en-US" sz="2400" b="1" spc="-1" dirty="0">
                <a:solidFill>
                  <a:schemeClr val="bg1"/>
                </a:solidFill>
                <a:latin typeface="+mj-lt"/>
              </a:rPr>
              <a:t>ĐẶC ĐIỂM ĐÁNG CHÚ </a:t>
            </a:r>
            <a:r>
              <a:rPr lang="en-US" sz="2400" b="1" spc="-1" dirty="0" err="1">
                <a:solidFill>
                  <a:schemeClr val="bg1"/>
                </a:solidFill>
                <a:latin typeface="+mj-lt"/>
              </a:rPr>
              <a:t>Ý</a:t>
            </a:r>
            <a:r>
              <a:rPr lang="en-US" sz="2400" b="1" spc="-1" dirty="0">
                <a:solidFill>
                  <a:schemeClr val="bg1"/>
                </a:solidFill>
                <a:latin typeface="+mj-lt"/>
              </a:rPr>
              <a:t> CỦA VIỆC TÁI CHẾ GIẤY</a:t>
            </a:r>
          </a:p>
        </p:txBody>
      </p:sp>
    </p:spTree>
    <p:extLst>
      <p:ext uri="{BB962C8B-B14F-4D97-AF65-F5344CB8AC3E}">
        <p14:creationId xmlns:p14="http://schemas.microsoft.com/office/powerpoint/2010/main" val="141243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4364947" y="6381720"/>
            <a:ext cx="509506" cy="476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normAutofit/>
          </a:bodyPr>
          <a:lstStyle/>
          <a:p>
            <a:pPr algn="r"/>
            <a:fld id="{C8B86CFF-226D-4BB0-9A54-9C3D8976E0CA}" type="slidenum">
              <a:rPr lang="es-ES" sz="1400" b="0" strike="noStrike" spc="-1">
                <a:solidFill>
                  <a:srgbClr val="000000"/>
                </a:solidFill>
                <a:latin typeface="Arial"/>
              </a:rPr>
              <a:t>7</a:t>
            </a:fld>
            <a:endParaRPr lang="en-US" sz="1400" b="0" strike="noStrike" spc="-1" dirty="0">
              <a:solidFill>
                <a:srgbClr val="000000"/>
              </a:solidFill>
              <a:latin typeface="Arial"/>
            </a:endParaRPr>
          </a:p>
        </p:txBody>
      </p:sp>
      <p:sp>
        <p:nvSpPr>
          <p:cNvPr id="215" name="CustomShape 2"/>
          <p:cNvSpPr/>
          <p:nvPr/>
        </p:nvSpPr>
        <p:spPr>
          <a:xfrm>
            <a:off x="364341" y="2365412"/>
            <a:ext cx="8510718" cy="187041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4400" b="1" strike="noStrike" spc="-1" dirty="0" smtClean="0">
                <a:latin typeface="+mj-lt"/>
              </a:rPr>
              <a:t>THU GOM VÀ TÁI CHẾ </a:t>
            </a:r>
          </a:p>
          <a:p>
            <a:pPr algn="ctr"/>
            <a:r>
              <a:rPr lang="en-US" sz="4400" b="1" strike="noStrike" spc="-1" dirty="0" smtClean="0">
                <a:latin typeface="+mj-lt"/>
              </a:rPr>
              <a:t>GIẤY ĐÃ QUA SỬ DỤNG </a:t>
            </a:r>
          </a:p>
          <a:p>
            <a:pPr algn="ctr"/>
            <a:r>
              <a:rPr lang="en-US" sz="4400" b="1" strike="noStrike" spc="-1" dirty="0" smtClean="0">
                <a:latin typeface="+mj-lt"/>
              </a:rPr>
              <a:t>TRÊN THẾ GIỚI</a:t>
            </a:r>
          </a:p>
        </p:txBody>
      </p:sp>
      <p:sp>
        <p:nvSpPr>
          <p:cNvPr id="2" name="Half Frame 1"/>
          <p:cNvSpPr/>
          <p:nvPr/>
        </p:nvSpPr>
        <p:spPr>
          <a:xfrm>
            <a:off x="1223683" y="194055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6566648" y="3300618"/>
            <a:ext cx="1492623" cy="1360060"/>
          </a:xfrm>
          <a:prstGeom prst="halfFrame">
            <a:avLst>
              <a:gd name="adj1" fmla="val 6208"/>
              <a:gd name="adj2" fmla="val 549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4057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p:cNvSpPr/>
          <p:nvPr/>
        </p:nvSpPr>
        <p:spPr>
          <a:xfrm>
            <a:off x="645458" y="624551"/>
            <a:ext cx="8202706" cy="710947"/>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1" spc="-1" dirty="0" smtClean="0">
                <a:solidFill>
                  <a:srgbClr val="336B84"/>
                </a:solidFill>
                <a:latin typeface="Calibri Light" charset="0"/>
                <a:ea typeface="Calibri Light" charset="0"/>
                <a:cs typeface="Calibri Light" charset="0"/>
              </a:rPr>
              <a:t>L</a:t>
            </a:r>
            <a:r>
              <a:rPr lang="vi-VN" sz="2400" b="1" strike="noStrike" spc="-1" dirty="0" smtClean="0">
                <a:solidFill>
                  <a:srgbClr val="336B84"/>
                </a:solidFill>
                <a:latin typeface="Calibri Light" charset="0"/>
                <a:ea typeface="Calibri Light" charset="0"/>
                <a:cs typeface="Calibri Light" charset="0"/>
              </a:rPr>
              <a:t>Ư</a:t>
            </a:r>
            <a:r>
              <a:rPr lang="en-US" sz="2400" b="1" strike="noStrike" spc="-1" dirty="0" smtClean="0">
                <a:solidFill>
                  <a:srgbClr val="336B84"/>
                </a:solidFill>
                <a:latin typeface="Calibri Light" charset="0"/>
                <a:ea typeface="Calibri Light" charset="0"/>
                <a:cs typeface="Calibri Light" charset="0"/>
              </a:rPr>
              <a:t>ỢNG THU GOM VÀ SỬ DỤNG GIẤY TÁI CHẾ ĐỂ SẢN XUẤT THỊ TR</a:t>
            </a:r>
            <a:r>
              <a:rPr lang="vi-VN" sz="2400" b="1" strike="noStrike" spc="-1" dirty="0" smtClean="0">
                <a:solidFill>
                  <a:srgbClr val="336B84"/>
                </a:solidFill>
                <a:latin typeface="Calibri Light" charset="0"/>
                <a:ea typeface="Calibri Light" charset="0"/>
                <a:cs typeface="Calibri Light" charset="0"/>
              </a:rPr>
              <a:t>Ư</a:t>
            </a:r>
            <a:r>
              <a:rPr lang="en-US" sz="2400" b="1" strike="noStrike" spc="-1" dirty="0" smtClean="0">
                <a:solidFill>
                  <a:srgbClr val="336B84"/>
                </a:solidFill>
                <a:latin typeface="Calibri Light" charset="0"/>
                <a:ea typeface="Calibri Light" charset="0"/>
                <a:cs typeface="Calibri Light" charset="0"/>
              </a:rPr>
              <a:t>ỜNG THẾ GIỚI 2017 (TRIỆU TẤN)</a:t>
            </a:r>
            <a:endParaRPr lang="en-US" sz="2400" b="1" strike="noStrike" spc="-1" dirty="0">
              <a:solidFill>
                <a:srgbClr val="336B84"/>
              </a:solidFill>
              <a:latin typeface="Calibri Light" charset="0"/>
              <a:ea typeface="Calibri Light" charset="0"/>
              <a:cs typeface="Calibri Light" charset="0"/>
            </a:endParaRPr>
          </a:p>
        </p:txBody>
      </p:sp>
      <p:sp>
        <p:nvSpPr>
          <p:cNvPr id="3" name="CustomShape 3"/>
          <p:cNvSpPr/>
          <p:nvPr/>
        </p:nvSpPr>
        <p:spPr>
          <a:xfrm>
            <a:off x="579981" y="5910680"/>
            <a:ext cx="8198238" cy="5504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spc="-1" dirty="0" err="1" smtClean="0">
                <a:latin typeface="Calibri Light" charset="0"/>
                <a:ea typeface="Calibri Light" charset="0"/>
                <a:cs typeface="Calibri Light" charset="0"/>
              </a:rPr>
              <a:t>Giấy</a:t>
            </a:r>
            <a:r>
              <a:rPr lang="en-US" sz="2000" b="1" strike="noStrike" spc="-1" dirty="0" smtClean="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tái</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chế</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đóng</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vai</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trò</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quan</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trọng</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trong</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ngành</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công</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nghiệp</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giấy</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của</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các</a:t>
            </a:r>
            <a:r>
              <a:rPr lang="en-US" sz="2000" b="1" strike="noStrike" spc="-1" dirty="0">
                <a:latin typeface="Calibri Light" charset="0"/>
                <a:ea typeface="Calibri Light" charset="0"/>
                <a:cs typeface="Calibri Light" charset="0"/>
              </a:rPr>
              <a:t> n</a:t>
            </a:r>
            <a:r>
              <a:rPr lang="vi-VN" sz="2000" b="1" strike="noStrike" spc="-1" dirty="0">
                <a:latin typeface="Calibri Light" charset="0"/>
                <a:ea typeface="Calibri Light" charset="0"/>
                <a:cs typeface="Calibri Light" charset="0"/>
              </a:rPr>
              <a:t>ư</a:t>
            </a:r>
            <a:r>
              <a:rPr lang="en-US" sz="2000" b="1" strike="noStrike" spc="-1" dirty="0" err="1">
                <a:latin typeface="Calibri Light" charset="0"/>
                <a:ea typeface="Calibri Light" charset="0"/>
                <a:cs typeface="Calibri Light" charset="0"/>
              </a:rPr>
              <a:t>ớc</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phát</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triển</a:t>
            </a:r>
            <a:endParaRPr lang="en-US" sz="2000" b="1" strike="noStrike" spc="-1" dirty="0">
              <a:latin typeface="Calibri Light" charset="0"/>
              <a:ea typeface="Calibri Light" charset="0"/>
              <a:cs typeface="Calibri Light" charset="0"/>
            </a:endParaRPr>
          </a:p>
        </p:txBody>
      </p:sp>
      <p:sp>
        <p:nvSpPr>
          <p:cNvPr id="4" name="CustomShape 4"/>
          <p:cNvSpPr/>
          <p:nvPr/>
        </p:nvSpPr>
        <p:spPr>
          <a:xfrm>
            <a:off x="6629400" y="5498301"/>
            <a:ext cx="1698480" cy="20325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200" strike="noStrike" spc="-1" dirty="0" err="1">
                <a:solidFill>
                  <a:schemeClr val="tx1">
                    <a:lumMod val="65000"/>
                    <a:lumOff val="35000"/>
                  </a:schemeClr>
                </a:solidFill>
              </a:rPr>
              <a:t>Nguồn</a:t>
            </a:r>
            <a:r>
              <a:rPr lang="en-US" sz="1200" strike="noStrike" spc="-1" dirty="0">
                <a:solidFill>
                  <a:schemeClr val="tx1">
                    <a:lumMod val="65000"/>
                    <a:lumOff val="35000"/>
                  </a:schemeClr>
                </a:solidFill>
              </a:rPr>
              <a:t>: RISI, VPPA</a:t>
            </a:r>
          </a:p>
        </p:txBody>
      </p:sp>
      <p:pic>
        <p:nvPicPr>
          <p:cNvPr id="7" name="Picture 6"/>
          <p:cNvPicPr/>
          <p:nvPr/>
        </p:nvPicPr>
        <p:blipFill>
          <a:blip r:embed="rId2"/>
          <a:stretch/>
        </p:blipFill>
        <p:spPr>
          <a:xfrm>
            <a:off x="1459005" y="1795535"/>
            <a:ext cx="6575612" cy="4064369"/>
          </a:xfrm>
          <a:prstGeom prst="rect">
            <a:avLst/>
          </a:prstGeom>
          <a:ln>
            <a:noFill/>
          </a:ln>
        </p:spPr>
      </p:pic>
    </p:spTree>
    <p:extLst>
      <p:ext uri="{BB962C8B-B14F-4D97-AF65-F5344CB8AC3E}">
        <p14:creationId xmlns:p14="http://schemas.microsoft.com/office/powerpoint/2010/main" val="175432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p:blipFill>
        <p:spPr>
          <a:xfrm>
            <a:off x="1867719" y="1863571"/>
            <a:ext cx="5499101" cy="3644899"/>
          </a:xfrm>
          <a:prstGeom prst="rect">
            <a:avLst/>
          </a:prstGeom>
          <a:ln>
            <a:noFill/>
          </a:ln>
        </p:spPr>
      </p:pic>
      <p:sp>
        <p:nvSpPr>
          <p:cNvPr id="4" name="CustomShape 1"/>
          <p:cNvSpPr/>
          <p:nvPr/>
        </p:nvSpPr>
        <p:spPr>
          <a:xfrm>
            <a:off x="574650" y="503037"/>
            <a:ext cx="8085240" cy="825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r>
              <a:rPr lang="en-US" sz="2400" b="1" spc="-1" dirty="0" smtClean="0">
                <a:solidFill>
                  <a:srgbClr val="336B84"/>
                </a:solidFill>
                <a:latin typeface="Calibri Light" charset="0"/>
                <a:ea typeface="Calibri Light" charset="0"/>
                <a:cs typeface="Calibri Light" charset="0"/>
              </a:rPr>
              <a:t>N</a:t>
            </a:r>
            <a:r>
              <a:rPr lang="en-US" sz="2400" b="1" strike="noStrike" spc="-1" dirty="0" smtClean="0">
                <a:solidFill>
                  <a:srgbClr val="336B84"/>
                </a:solidFill>
                <a:latin typeface="Calibri Light" charset="0"/>
                <a:ea typeface="Calibri Light" charset="0"/>
                <a:cs typeface="Calibri Light" charset="0"/>
              </a:rPr>
              <a:t>HU CẦU TIÊU THỤ BỘT GIẤY VÀ BỘT GIẤY TÁI CHẾ THỊ TR</a:t>
            </a:r>
            <a:r>
              <a:rPr lang="vi-VN" sz="2400" b="1" strike="noStrike" spc="-1" dirty="0" smtClean="0">
                <a:solidFill>
                  <a:srgbClr val="336B84"/>
                </a:solidFill>
                <a:latin typeface="Calibri Light" charset="0"/>
                <a:ea typeface="Calibri Light" charset="0"/>
                <a:cs typeface="Calibri Light" charset="0"/>
              </a:rPr>
              <a:t>Ư</a:t>
            </a:r>
            <a:r>
              <a:rPr lang="en-US" sz="2400" b="1" strike="noStrike" spc="-1" dirty="0" smtClean="0">
                <a:solidFill>
                  <a:srgbClr val="336B84"/>
                </a:solidFill>
                <a:latin typeface="Calibri Light" charset="0"/>
                <a:ea typeface="Calibri Light" charset="0"/>
                <a:cs typeface="Calibri Light" charset="0"/>
              </a:rPr>
              <a:t>ỜNG THẾ GIỚI 2016 – 2017 (TRIỆU TẤN)</a:t>
            </a:r>
            <a:endParaRPr lang="en-US" sz="2400" b="1" strike="noStrike" spc="-1" dirty="0">
              <a:solidFill>
                <a:srgbClr val="336B84"/>
              </a:solidFill>
              <a:latin typeface="Calibri Light" charset="0"/>
              <a:ea typeface="Calibri Light" charset="0"/>
              <a:cs typeface="Calibri Light" charset="0"/>
            </a:endParaRPr>
          </a:p>
        </p:txBody>
      </p:sp>
      <p:sp>
        <p:nvSpPr>
          <p:cNvPr id="5" name="CustomShape 3"/>
          <p:cNvSpPr/>
          <p:nvPr/>
        </p:nvSpPr>
        <p:spPr>
          <a:xfrm>
            <a:off x="3190860" y="6242356"/>
            <a:ext cx="2852820" cy="319807"/>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b="1" strike="noStrike" spc="-1" smtClean="0">
                <a:latin typeface="Calibri Light" charset="0"/>
                <a:ea typeface="Calibri Light" charset="0"/>
                <a:cs typeface="Calibri Light" charset="0"/>
                <a:sym typeface="Wingdings"/>
              </a:rPr>
              <a:t> </a:t>
            </a:r>
            <a:r>
              <a:rPr lang="en-US" sz="2000" b="1" strike="noStrike" spc="-1" dirty="0" err="1" smtClean="0">
                <a:latin typeface="Calibri Light" charset="0"/>
                <a:ea typeface="Calibri Light" charset="0"/>
                <a:cs typeface="Calibri Light" charset="0"/>
              </a:rPr>
              <a:t>Bột</a:t>
            </a:r>
            <a:r>
              <a:rPr lang="en-US" sz="2000" b="1" strike="noStrike" spc="-1" dirty="0" smtClean="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tái</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chế</a:t>
            </a:r>
            <a:r>
              <a:rPr lang="en-US" sz="2000" b="1" strike="noStrike" spc="-1" dirty="0">
                <a:latin typeface="Calibri Light" charset="0"/>
                <a:ea typeface="Calibri Light" charset="0"/>
                <a:cs typeface="Calibri Light" charset="0"/>
              </a:rPr>
              <a:t> </a:t>
            </a:r>
            <a:r>
              <a:rPr lang="en-US" sz="2000" b="1" strike="noStrike" spc="-1" dirty="0" err="1">
                <a:latin typeface="Calibri Light" charset="0"/>
                <a:ea typeface="Calibri Light" charset="0"/>
                <a:cs typeface="Calibri Light" charset="0"/>
              </a:rPr>
              <a:t>chiếm</a:t>
            </a:r>
            <a:r>
              <a:rPr lang="en-US" sz="2000" b="1" strike="noStrike" spc="-1" dirty="0">
                <a:latin typeface="Calibri Light" charset="0"/>
                <a:ea typeface="Calibri Light" charset="0"/>
                <a:cs typeface="Calibri Light" charset="0"/>
              </a:rPr>
              <a:t> 59%</a:t>
            </a:r>
          </a:p>
        </p:txBody>
      </p:sp>
      <p:sp>
        <p:nvSpPr>
          <p:cNvPr id="6" name="CustomShape 4"/>
          <p:cNvSpPr/>
          <p:nvPr/>
        </p:nvSpPr>
        <p:spPr>
          <a:xfrm>
            <a:off x="6538373" y="5753099"/>
            <a:ext cx="2121517" cy="28658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1200" b="0" strike="noStrike" spc="-1" dirty="0" err="1">
                <a:solidFill>
                  <a:srgbClr val="000000"/>
                </a:solidFill>
                <a:latin typeface="Calibri" charset="0"/>
                <a:ea typeface="Calibri" charset="0"/>
                <a:cs typeface="Calibri" charset="0"/>
              </a:rPr>
              <a:t>Nguồn</a:t>
            </a:r>
            <a:r>
              <a:rPr lang="en-US" sz="1200" b="0" strike="noStrike" spc="-1" dirty="0">
                <a:solidFill>
                  <a:srgbClr val="000000"/>
                </a:solidFill>
                <a:latin typeface="Calibri" charset="0"/>
                <a:ea typeface="Calibri" charset="0"/>
                <a:cs typeface="Calibri" charset="0"/>
              </a:rPr>
              <a:t>: RISI, VPPA</a:t>
            </a:r>
          </a:p>
        </p:txBody>
      </p:sp>
    </p:spTree>
    <p:extLst>
      <p:ext uri="{BB962C8B-B14F-4D97-AF65-F5344CB8AC3E}">
        <p14:creationId xmlns:p14="http://schemas.microsoft.com/office/powerpoint/2010/main" val="1655380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TotalTime>
  <Words>3543</Words>
  <Application>Microsoft Macintosh PowerPoint</Application>
  <PresentationFormat>On-screen Show (4:3)</PresentationFormat>
  <Paragraphs>470</Paragraphs>
  <Slides>45</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Calibri Light</vt:lpstr>
      <vt:lpstr>Courier New</vt:lpstr>
      <vt:lpstr>MS PGothic</vt:lpstr>
      <vt:lpstr>Tahoma</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cp:revision>
  <dcterms:created xsi:type="dcterms:W3CDTF">2018-10-14T11:59:01Z</dcterms:created>
  <dcterms:modified xsi:type="dcterms:W3CDTF">2018-10-14T19:22:18Z</dcterms:modified>
</cp:coreProperties>
</file>