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9" r:id="rId3"/>
    <p:sldId id="260" r:id="rId4"/>
    <p:sldId id="258" r:id="rId5"/>
    <p:sldId id="257"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9" d="100"/>
          <a:sy n="99" d="100"/>
        </p:scale>
        <p:origin x="-19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DD89FA-F340-7E4B-8991-C20EEEF11D7C}" type="doc">
      <dgm:prSet loTypeId="urn:microsoft.com/office/officeart/2008/layout/RadialCluster" loCatId="" qsTypeId="urn:microsoft.com/office/officeart/2005/8/quickstyle/simple4" qsCatId="simple" csTypeId="urn:microsoft.com/office/officeart/2005/8/colors/accent1_2" csCatId="accent1" phldr="1"/>
      <dgm:spPr/>
      <dgm:t>
        <a:bodyPr/>
        <a:lstStyle/>
        <a:p>
          <a:endParaRPr lang="en-US"/>
        </a:p>
      </dgm:t>
    </dgm:pt>
    <dgm:pt modelId="{09021EF8-D46E-4540-BB5A-CF6BB4BB327C}">
      <dgm:prSet phldrT="[Text]"/>
      <dgm:spPr/>
      <dgm:t>
        <a:bodyPr/>
        <a:lstStyle/>
        <a:p>
          <a:r>
            <a:rPr lang="en-US" dirty="0" err="1" smtClean="0"/>
            <a:t>Trung</a:t>
          </a:r>
          <a:r>
            <a:rPr lang="en-US" dirty="0" smtClean="0"/>
            <a:t> </a:t>
          </a:r>
          <a:r>
            <a:rPr lang="en-US" dirty="0" err="1" smtClean="0"/>
            <a:t>Tâm</a:t>
          </a:r>
          <a:r>
            <a:rPr lang="en-US" dirty="0" smtClean="0"/>
            <a:t> An </a:t>
          </a:r>
          <a:r>
            <a:rPr lang="en-US" dirty="0" err="1" smtClean="0"/>
            <a:t>ninh</a:t>
          </a:r>
          <a:r>
            <a:rPr lang="en-US" dirty="0" smtClean="0"/>
            <a:t> </a:t>
          </a:r>
          <a:r>
            <a:rPr lang="en-US" dirty="0" err="1" smtClean="0"/>
            <a:t>mạng</a:t>
          </a:r>
          <a:r>
            <a:rPr lang="en-US" dirty="0" smtClean="0"/>
            <a:t> (Australian Cyber Security Centre)</a:t>
          </a:r>
          <a:endParaRPr lang="en-US" dirty="0"/>
        </a:p>
      </dgm:t>
    </dgm:pt>
    <dgm:pt modelId="{CFEA9D9F-AD08-734A-99A1-9AFF8AAA79AB}" type="parTrans" cxnId="{ADE0E4F9-32B6-7044-86A5-E8653CAFEFF1}">
      <dgm:prSet/>
      <dgm:spPr/>
      <dgm:t>
        <a:bodyPr/>
        <a:lstStyle/>
        <a:p>
          <a:endParaRPr lang="en-US"/>
        </a:p>
      </dgm:t>
    </dgm:pt>
    <dgm:pt modelId="{B53BAD6E-B1B2-AD40-8896-BEC147F1AB5D}" type="sibTrans" cxnId="{ADE0E4F9-32B6-7044-86A5-E8653CAFEFF1}">
      <dgm:prSet/>
      <dgm:spPr/>
      <dgm:t>
        <a:bodyPr/>
        <a:lstStyle/>
        <a:p>
          <a:endParaRPr lang="en-US"/>
        </a:p>
      </dgm:t>
    </dgm:pt>
    <dgm:pt modelId="{F69CFA35-3351-D047-90B3-A78B269DB0B8}">
      <dgm:prSet phldrT="[Text]"/>
      <dgm:spPr/>
      <dgm:t>
        <a:bodyPr/>
        <a:lstStyle/>
        <a:p>
          <a:r>
            <a:rPr lang="en-US" dirty="0" err="1" smtClean="0"/>
            <a:t>Chính</a:t>
          </a:r>
          <a:r>
            <a:rPr lang="en-US" dirty="0" smtClean="0"/>
            <a:t> </a:t>
          </a:r>
          <a:r>
            <a:rPr lang="en-US" dirty="0" err="1" smtClean="0"/>
            <a:t>phủ</a:t>
          </a:r>
          <a:r>
            <a:rPr lang="en-US" dirty="0" smtClean="0"/>
            <a:t> (Government)</a:t>
          </a:r>
          <a:endParaRPr lang="en-US" dirty="0"/>
        </a:p>
      </dgm:t>
    </dgm:pt>
    <dgm:pt modelId="{EC5904D0-5A60-1B4B-8A48-5BF12D5AEC53}" type="parTrans" cxnId="{698FBEAF-2CB7-5B4A-9828-8C4933281B7F}">
      <dgm:prSet/>
      <dgm:spPr/>
      <dgm:t>
        <a:bodyPr/>
        <a:lstStyle/>
        <a:p>
          <a:endParaRPr lang="en-US"/>
        </a:p>
      </dgm:t>
    </dgm:pt>
    <dgm:pt modelId="{282C67DB-356B-444B-B280-EF1B811EDCEA}" type="sibTrans" cxnId="{698FBEAF-2CB7-5B4A-9828-8C4933281B7F}">
      <dgm:prSet/>
      <dgm:spPr/>
      <dgm:t>
        <a:bodyPr/>
        <a:lstStyle/>
        <a:p>
          <a:endParaRPr lang="en-US"/>
        </a:p>
      </dgm:t>
    </dgm:pt>
    <dgm:pt modelId="{6D48D935-A790-7A43-9B80-8A98C0942CF4}">
      <dgm:prSet phldrT="[Text]"/>
      <dgm:spPr/>
      <dgm:t>
        <a:bodyPr/>
        <a:lstStyle/>
        <a:p>
          <a:r>
            <a:rPr lang="en-US" dirty="0" err="1" smtClean="0"/>
            <a:t>Doanh</a:t>
          </a:r>
          <a:r>
            <a:rPr lang="en-US" dirty="0" smtClean="0"/>
            <a:t> </a:t>
          </a:r>
          <a:r>
            <a:rPr lang="en-US" dirty="0" err="1" smtClean="0"/>
            <a:t>nghiệp</a:t>
          </a:r>
          <a:r>
            <a:rPr lang="en-US" dirty="0" smtClean="0"/>
            <a:t> (Business)</a:t>
          </a:r>
          <a:endParaRPr lang="en-US" dirty="0"/>
        </a:p>
      </dgm:t>
    </dgm:pt>
    <dgm:pt modelId="{E5BB4606-2962-3A4D-AA27-EF7ED5759A1F}" type="parTrans" cxnId="{91553917-7DD6-6740-8657-C55BB818ED37}">
      <dgm:prSet/>
      <dgm:spPr/>
      <dgm:t>
        <a:bodyPr/>
        <a:lstStyle/>
        <a:p>
          <a:endParaRPr lang="en-US"/>
        </a:p>
      </dgm:t>
    </dgm:pt>
    <dgm:pt modelId="{2703611F-2D05-C44A-A6F5-4C2EFA05E85E}" type="sibTrans" cxnId="{91553917-7DD6-6740-8657-C55BB818ED37}">
      <dgm:prSet/>
      <dgm:spPr/>
      <dgm:t>
        <a:bodyPr/>
        <a:lstStyle/>
        <a:p>
          <a:endParaRPr lang="en-US"/>
        </a:p>
      </dgm:t>
    </dgm:pt>
    <dgm:pt modelId="{0C1FC6D6-420A-8B4A-A7EC-DC0149493DCA}">
      <dgm:prSet phldrT="[Text]"/>
      <dgm:spPr/>
      <dgm:t>
        <a:bodyPr/>
        <a:lstStyle/>
        <a:p>
          <a:r>
            <a:rPr lang="en-US" dirty="0" err="1" smtClean="0"/>
            <a:t>Người</a:t>
          </a:r>
          <a:r>
            <a:rPr lang="en-US" dirty="0" smtClean="0"/>
            <a:t> </a:t>
          </a:r>
          <a:r>
            <a:rPr lang="en-US" dirty="0" err="1" smtClean="0"/>
            <a:t>dân</a:t>
          </a:r>
          <a:r>
            <a:rPr lang="en-US" dirty="0" smtClean="0"/>
            <a:t> (Individuals)</a:t>
          </a:r>
          <a:endParaRPr lang="en-US" dirty="0"/>
        </a:p>
      </dgm:t>
    </dgm:pt>
    <dgm:pt modelId="{EA674834-B956-114B-B71C-DF1B1C3FA0B9}" type="parTrans" cxnId="{C7B4F804-5A4B-E64D-AA53-37C6CF277072}">
      <dgm:prSet/>
      <dgm:spPr/>
      <dgm:t>
        <a:bodyPr/>
        <a:lstStyle/>
        <a:p>
          <a:endParaRPr lang="en-US"/>
        </a:p>
      </dgm:t>
    </dgm:pt>
    <dgm:pt modelId="{E5E83DCD-EEF9-C248-82D3-64105AE893E5}" type="sibTrans" cxnId="{C7B4F804-5A4B-E64D-AA53-37C6CF277072}">
      <dgm:prSet/>
      <dgm:spPr/>
      <dgm:t>
        <a:bodyPr/>
        <a:lstStyle/>
        <a:p>
          <a:endParaRPr lang="en-US"/>
        </a:p>
      </dgm:t>
    </dgm:pt>
    <dgm:pt modelId="{FED67DE3-B385-EB49-9C41-3046CCC9E92C}" type="pres">
      <dgm:prSet presAssocID="{76DD89FA-F340-7E4B-8991-C20EEEF11D7C}" presName="Name0" presStyleCnt="0">
        <dgm:presLayoutVars>
          <dgm:chMax val="1"/>
          <dgm:chPref val="1"/>
          <dgm:dir/>
          <dgm:animOne val="branch"/>
          <dgm:animLvl val="lvl"/>
        </dgm:presLayoutVars>
      </dgm:prSet>
      <dgm:spPr/>
    </dgm:pt>
    <dgm:pt modelId="{83A7438F-1C17-9D4E-846E-3A87E1B5C4E8}" type="pres">
      <dgm:prSet presAssocID="{09021EF8-D46E-4540-BB5A-CF6BB4BB327C}" presName="singleCycle" presStyleCnt="0"/>
      <dgm:spPr/>
    </dgm:pt>
    <dgm:pt modelId="{BEE81336-5B92-284F-B3D6-70FB403C8B0F}" type="pres">
      <dgm:prSet presAssocID="{09021EF8-D46E-4540-BB5A-CF6BB4BB327C}" presName="singleCenter" presStyleLbl="node1" presStyleIdx="0" presStyleCnt="4" custScaleX="186557" custScaleY="146676">
        <dgm:presLayoutVars>
          <dgm:chMax val="7"/>
          <dgm:chPref val="7"/>
        </dgm:presLayoutVars>
      </dgm:prSet>
      <dgm:spPr/>
      <dgm:t>
        <a:bodyPr/>
        <a:lstStyle/>
        <a:p>
          <a:endParaRPr lang="en-US"/>
        </a:p>
      </dgm:t>
    </dgm:pt>
    <dgm:pt modelId="{9512EE0B-2423-C742-A20D-B09ABFA31A7F}" type="pres">
      <dgm:prSet presAssocID="{EC5904D0-5A60-1B4B-8A48-5BF12D5AEC53}" presName="Name56" presStyleLbl="parChTrans1D2" presStyleIdx="0" presStyleCnt="3"/>
      <dgm:spPr/>
    </dgm:pt>
    <dgm:pt modelId="{B1124369-7A40-A246-96CF-2A755F9AAC43}" type="pres">
      <dgm:prSet presAssocID="{F69CFA35-3351-D047-90B3-A78B269DB0B8}" presName="text0" presStyleLbl="node1" presStyleIdx="1" presStyleCnt="4" custScaleX="256708">
        <dgm:presLayoutVars>
          <dgm:bulletEnabled val="1"/>
        </dgm:presLayoutVars>
      </dgm:prSet>
      <dgm:spPr/>
    </dgm:pt>
    <dgm:pt modelId="{BF487791-8B00-0749-9B44-B18D19F86C8E}" type="pres">
      <dgm:prSet presAssocID="{E5BB4606-2962-3A4D-AA27-EF7ED5759A1F}" presName="Name56" presStyleLbl="parChTrans1D2" presStyleIdx="1" presStyleCnt="3"/>
      <dgm:spPr/>
    </dgm:pt>
    <dgm:pt modelId="{5745929D-7825-0344-8C6A-6D03244C838F}" type="pres">
      <dgm:prSet presAssocID="{6D48D935-A790-7A43-9B80-8A98C0942CF4}" presName="text0" presStyleLbl="node1" presStyleIdx="2" presStyleCnt="4" custScaleX="187056" custRadScaleRad="139040" custRadScaleInc="-13187">
        <dgm:presLayoutVars>
          <dgm:bulletEnabled val="1"/>
        </dgm:presLayoutVars>
      </dgm:prSet>
      <dgm:spPr/>
      <dgm:t>
        <a:bodyPr/>
        <a:lstStyle/>
        <a:p>
          <a:endParaRPr lang="en-US"/>
        </a:p>
      </dgm:t>
    </dgm:pt>
    <dgm:pt modelId="{4184690F-D50E-D948-AC56-B7985CF7D17A}" type="pres">
      <dgm:prSet presAssocID="{EA674834-B956-114B-B71C-DF1B1C3FA0B9}" presName="Name56" presStyleLbl="parChTrans1D2" presStyleIdx="2" presStyleCnt="3"/>
      <dgm:spPr/>
    </dgm:pt>
    <dgm:pt modelId="{82B3459B-0C6F-C846-A679-B4FBF74CF741}" type="pres">
      <dgm:prSet presAssocID="{0C1FC6D6-420A-8B4A-A7EC-DC0149493DCA}" presName="text0" presStyleLbl="node1" presStyleIdx="3" presStyleCnt="4" custScaleX="205662" custRadScaleRad="155049" custRadScaleInc="16408">
        <dgm:presLayoutVars>
          <dgm:bulletEnabled val="1"/>
        </dgm:presLayoutVars>
      </dgm:prSet>
      <dgm:spPr/>
    </dgm:pt>
  </dgm:ptLst>
  <dgm:cxnLst>
    <dgm:cxn modelId="{E28B1FFB-B2C9-7F45-946E-2186BD36974D}" type="presOf" srcId="{09021EF8-D46E-4540-BB5A-CF6BB4BB327C}" destId="{BEE81336-5B92-284F-B3D6-70FB403C8B0F}" srcOrd="0" destOrd="0" presId="urn:microsoft.com/office/officeart/2008/layout/RadialCluster"/>
    <dgm:cxn modelId="{F048AB77-0BE6-314D-87CC-06CD7719003A}" type="presOf" srcId="{6D48D935-A790-7A43-9B80-8A98C0942CF4}" destId="{5745929D-7825-0344-8C6A-6D03244C838F}" srcOrd="0" destOrd="0" presId="urn:microsoft.com/office/officeart/2008/layout/RadialCluster"/>
    <dgm:cxn modelId="{91553917-7DD6-6740-8657-C55BB818ED37}" srcId="{09021EF8-D46E-4540-BB5A-CF6BB4BB327C}" destId="{6D48D935-A790-7A43-9B80-8A98C0942CF4}" srcOrd="1" destOrd="0" parTransId="{E5BB4606-2962-3A4D-AA27-EF7ED5759A1F}" sibTransId="{2703611F-2D05-C44A-A6F5-4C2EFA05E85E}"/>
    <dgm:cxn modelId="{FCFF53AF-FBD7-8D46-8EF1-EB6D75F12837}" type="presOf" srcId="{EC5904D0-5A60-1B4B-8A48-5BF12D5AEC53}" destId="{9512EE0B-2423-C742-A20D-B09ABFA31A7F}" srcOrd="0" destOrd="0" presId="urn:microsoft.com/office/officeart/2008/layout/RadialCluster"/>
    <dgm:cxn modelId="{5298C4A8-07DB-9641-9185-062DF2A4560C}" type="presOf" srcId="{0C1FC6D6-420A-8B4A-A7EC-DC0149493DCA}" destId="{82B3459B-0C6F-C846-A679-B4FBF74CF741}" srcOrd="0" destOrd="0" presId="urn:microsoft.com/office/officeart/2008/layout/RadialCluster"/>
    <dgm:cxn modelId="{1C3A62B5-E9F8-4A42-BE05-03185309BCDA}" type="presOf" srcId="{76DD89FA-F340-7E4B-8991-C20EEEF11D7C}" destId="{FED67DE3-B385-EB49-9C41-3046CCC9E92C}" srcOrd="0" destOrd="0" presId="urn:microsoft.com/office/officeart/2008/layout/RadialCluster"/>
    <dgm:cxn modelId="{ADE0E4F9-32B6-7044-86A5-E8653CAFEFF1}" srcId="{76DD89FA-F340-7E4B-8991-C20EEEF11D7C}" destId="{09021EF8-D46E-4540-BB5A-CF6BB4BB327C}" srcOrd="0" destOrd="0" parTransId="{CFEA9D9F-AD08-734A-99A1-9AFF8AAA79AB}" sibTransId="{B53BAD6E-B1B2-AD40-8896-BEC147F1AB5D}"/>
    <dgm:cxn modelId="{E02017F9-F5C3-AA44-A459-BFC8E28F629D}" type="presOf" srcId="{EA674834-B956-114B-B71C-DF1B1C3FA0B9}" destId="{4184690F-D50E-D948-AC56-B7985CF7D17A}" srcOrd="0" destOrd="0" presId="urn:microsoft.com/office/officeart/2008/layout/RadialCluster"/>
    <dgm:cxn modelId="{6D428C35-B9C6-AA4F-8EA6-7F1DF327B688}" type="presOf" srcId="{F69CFA35-3351-D047-90B3-A78B269DB0B8}" destId="{B1124369-7A40-A246-96CF-2A755F9AAC43}" srcOrd="0" destOrd="0" presId="urn:microsoft.com/office/officeart/2008/layout/RadialCluster"/>
    <dgm:cxn modelId="{C7B4F804-5A4B-E64D-AA53-37C6CF277072}" srcId="{09021EF8-D46E-4540-BB5A-CF6BB4BB327C}" destId="{0C1FC6D6-420A-8B4A-A7EC-DC0149493DCA}" srcOrd="2" destOrd="0" parTransId="{EA674834-B956-114B-B71C-DF1B1C3FA0B9}" sibTransId="{E5E83DCD-EEF9-C248-82D3-64105AE893E5}"/>
    <dgm:cxn modelId="{698FBEAF-2CB7-5B4A-9828-8C4933281B7F}" srcId="{09021EF8-D46E-4540-BB5A-CF6BB4BB327C}" destId="{F69CFA35-3351-D047-90B3-A78B269DB0B8}" srcOrd="0" destOrd="0" parTransId="{EC5904D0-5A60-1B4B-8A48-5BF12D5AEC53}" sibTransId="{282C67DB-356B-444B-B280-EF1B811EDCEA}"/>
    <dgm:cxn modelId="{CD8D2BD8-C8F9-EA4A-9CB2-B78623FF22CB}" type="presOf" srcId="{E5BB4606-2962-3A4D-AA27-EF7ED5759A1F}" destId="{BF487791-8B00-0749-9B44-B18D19F86C8E}" srcOrd="0" destOrd="0" presId="urn:microsoft.com/office/officeart/2008/layout/RadialCluster"/>
    <dgm:cxn modelId="{C0FB1612-5052-A843-94C7-B0A818E1A9FB}" type="presParOf" srcId="{FED67DE3-B385-EB49-9C41-3046CCC9E92C}" destId="{83A7438F-1C17-9D4E-846E-3A87E1B5C4E8}" srcOrd="0" destOrd="0" presId="urn:microsoft.com/office/officeart/2008/layout/RadialCluster"/>
    <dgm:cxn modelId="{0D9441E7-640C-9041-9755-8641E88A5469}" type="presParOf" srcId="{83A7438F-1C17-9D4E-846E-3A87E1B5C4E8}" destId="{BEE81336-5B92-284F-B3D6-70FB403C8B0F}" srcOrd="0" destOrd="0" presId="urn:microsoft.com/office/officeart/2008/layout/RadialCluster"/>
    <dgm:cxn modelId="{9D3A6AFD-918D-0B4C-83A9-39D7CEFFC14A}" type="presParOf" srcId="{83A7438F-1C17-9D4E-846E-3A87E1B5C4E8}" destId="{9512EE0B-2423-C742-A20D-B09ABFA31A7F}" srcOrd="1" destOrd="0" presId="urn:microsoft.com/office/officeart/2008/layout/RadialCluster"/>
    <dgm:cxn modelId="{300FAB1A-2AB2-C94B-AC76-64A4077B447E}" type="presParOf" srcId="{83A7438F-1C17-9D4E-846E-3A87E1B5C4E8}" destId="{B1124369-7A40-A246-96CF-2A755F9AAC43}" srcOrd="2" destOrd="0" presId="urn:microsoft.com/office/officeart/2008/layout/RadialCluster"/>
    <dgm:cxn modelId="{5493CF41-FA4E-E944-BB62-8830A4F7C950}" type="presParOf" srcId="{83A7438F-1C17-9D4E-846E-3A87E1B5C4E8}" destId="{BF487791-8B00-0749-9B44-B18D19F86C8E}" srcOrd="3" destOrd="0" presId="urn:microsoft.com/office/officeart/2008/layout/RadialCluster"/>
    <dgm:cxn modelId="{96872EE2-49AE-A84D-9B12-979036EF81A9}" type="presParOf" srcId="{83A7438F-1C17-9D4E-846E-3A87E1B5C4E8}" destId="{5745929D-7825-0344-8C6A-6D03244C838F}" srcOrd="4" destOrd="0" presId="urn:microsoft.com/office/officeart/2008/layout/RadialCluster"/>
    <dgm:cxn modelId="{C2455779-763A-5746-97E3-8AC946CAB6F9}" type="presParOf" srcId="{83A7438F-1C17-9D4E-846E-3A87E1B5C4E8}" destId="{4184690F-D50E-D948-AC56-B7985CF7D17A}" srcOrd="5" destOrd="0" presId="urn:microsoft.com/office/officeart/2008/layout/RadialCluster"/>
    <dgm:cxn modelId="{20559475-223D-EA44-BF3F-DA85ABA34DF4}" type="presParOf" srcId="{83A7438F-1C17-9D4E-846E-3A87E1B5C4E8}" destId="{82B3459B-0C6F-C846-A679-B4FBF74CF741}"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E81336-5B92-284F-B3D6-70FB403C8B0F}">
      <dsp:nvSpPr>
        <dsp:cNvPr id="0" name=""/>
        <dsp:cNvSpPr/>
      </dsp:nvSpPr>
      <dsp:spPr>
        <a:xfrm>
          <a:off x="2795693" y="1927410"/>
          <a:ext cx="2729403" cy="2145928"/>
        </a:xfrm>
        <a:prstGeom prst="round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r>
            <a:rPr lang="en-US" sz="2600" kern="1200" dirty="0" err="1" smtClean="0"/>
            <a:t>Trung</a:t>
          </a:r>
          <a:r>
            <a:rPr lang="en-US" sz="2600" kern="1200" dirty="0" smtClean="0"/>
            <a:t> </a:t>
          </a:r>
          <a:r>
            <a:rPr lang="en-US" sz="2600" kern="1200" dirty="0" err="1" smtClean="0"/>
            <a:t>Tâm</a:t>
          </a:r>
          <a:r>
            <a:rPr lang="en-US" sz="2600" kern="1200" dirty="0" smtClean="0"/>
            <a:t> An </a:t>
          </a:r>
          <a:r>
            <a:rPr lang="en-US" sz="2600" kern="1200" dirty="0" err="1" smtClean="0"/>
            <a:t>ninh</a:t>
          </a:r>
          <a:r>
            <a:rPr lang="en-US" sz="2600" kern="1200" dirty="0" smtClean="0"/>
            <a:t> </a:t>
          </a:r>
          <a:r>
            <a:rPr lang="en-US" sz="2600" kern="1200" dirty="0" err="1" smtClean="0"/>
            <a:t>mạng</a:t>
          </a:r>
          <a:r>
            <a:rPr lang="en-US" sz="2600" kern="1200" dirty="0" smtClean="0"/>
            <a:t> (Australian Cyber Security Centre)</a:t>
          </a:r>
          <a:endParaRPr lang="en-US" sz="2600" kern="1200" dirty="0"/>
        </a:p>
      </dsp:txBody>
      <dsp:txXfrm>
        <a:off x="2900449" y="2032166"/>
        <a:ext cx="2519891" cy="1936416"/>
      </dsp:txXfrm>
    </dsp:sp>
    <dsp:sp modelId="{9512EE0B-2423-C742-A20D-B09ABFA31A7F}">
      <dsp:nvSpPr>
        <dsp:cNvPr id="0" name=""/>
        <dsp:cNvSpPr/>
      </dsp:nvSpPr>
      <dsp:spPr>
        <a:xfrm rot="16200000">
          <a:off x="3817987" y="1585002"/>
          <a:ext cx="684817" cy="0"/>
        </a:xfrm>
        <a:custGeom>
          <a:avLst/>
          <a:gdLst/>
          <a:ahLst/>
          <a:cxnLst/>
          <a:rect l="0" t="0" r="0" b="0"/>
          <a:pathLst>
            <a:path>
              <a:moveTo>
                <a:pt x="0" y="0"/>
              </a:moveTo>
              <a:lnTo>
                <a:pt x="684817"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1124369-7A40-A246-96CF-2A755F9AAC43}">
      <dsp:nvSpPr>
        <dsp:cNvPr id="0" name=""/>
        <dsp:cNvSpPr/>
      </dsp:nvSpPr>
      <dsp:spPr>
        <a:xfrm>
          <a:off x="2902222" y="262356"/>
          <a:ext cx="2516346" cy="980236"/>
        </a:xfrm>
        <a:prstGeom prst="round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r>
            <a:rPr lang="en-US" sz="2600" kern="1200" dirty="0" err="1" smtClean="0"/>
            <a:t>Chính</a:t>
          </a:r>
          <a:r>
            <a:rPr lang="en-US" sz="2600" kern="1200" dirty="0" smtClean="0"/>
            <a:t> </a:t>
          </a:r>
          <a:r>
            <a:rPr lang="en-US" sz="2600" kern="1200" dirty="0" err="1" smtClean="0"/>
            <a:t>phủ</a:t>
          </a:r>
          <a:r>
            <a:rPr lang="en-US" sz="2600" kern="1200" dirty="0" smtClean="0"/>
            <a:t> (Government)</a:t>
          </a:r>
          <a:endParaRPr lang="en-US" sz="2600" kern="1200" dirty="0"/>
        </a:p>
      </dsp:txBody>
      <dsp:txXfrm>
        <a:off x="2950073" y="310207"/>
        <a:ext cx="2420644" cy="884534"/>
      </dsp:txXfrm>
    </dsp:sp>
    <dsp:sp modelId="{BF487791-8B00-0749-9B44-B18D19F86C8E}">
      <dsp:nvSpPr>
        <dsp:cNvPr id="0" name=""/>
        <dsp:cNvSpPr/>
      </dsp:nvSpPr>
      <dsp:spPr>
        <a:xfrm rot="1325268">
          <a:off x="5500758" y="3678889"/>
          <a:ext cx="663278" cy="0"/>
        </a:xfrm>
        <a:custGeom>
          <a:avLst/>
          <a:gdLst/>
          <a:ahLst/>
          <a:cxnLst/>
          <a:rect l="0" t="0" r="0" b="0"/>
          <a:pathLst>
            <a:path>
              <a:moveTo>
                <a:pt x="0" y="0"/>
              </a:moveTo>
              <a:lnTo>
                <a:pt x="663278"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745929D-7825-0344-8C6A-6D03244C838F}">
      <dsp:nvSpPr>
        <dsp:cNvPr id="0" name=""/>
        <dsp:cNvSpPr/>
      </dsp:nvSpPr>
      <dsp:spPr>
        <a:xfrm>
          <a:off x="6139697" y="3685521"/>
          <a:ext cx="1833591" cy="980236"/>
        </a:xfrm>
        <a:prstGeom prst="round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en-US" sz="2000" kern="1200" dirty="0" err="1" smtClean="0"/>
            <a:t>Doanh</a:t>
          </a:r>
          <a:r>
            <a:rPr lang="en-US" sz="2000" kern="1200" dirty="0" smtClean="0"/>
            <a:t> </a:t>
          </a:r>
          <a:r>
            <a:rPr lang="en-US" sz="2000" kern="1200" dirty="0" err="1" smtClean="0"/>
            <a:t>nghiệp</a:t>
          </a:r>
          <a:r>
            <a:rPr lang="en-US" sz="2000" kern="1200" dirty="0" smtClean="0"/>
            <a:t> (Business)</a:t>
          </a:r>
          <a:endParaRPr lang="en-US" sz="2000" kern="1200" dirty="0"/>
        </a:p>
      </dsp:txBody>
      <dsp:txXfrm>
        <a:off x="6187548" y="3733372"/>
        <a:ext cx="1737889" cy="884534"/>
      </dsp:txXfrm>
    </dsp:sp>
    <dsp:sp modelId="{4184690F-D50E-D948-AC56-B7985CF7D17A}">
      <dsp:nvSpPr>
        <dsp:cNvPr id="0" name=""/>
        <dsp:cNvSpPr/>
      </dsp:nvSpPr>
      <dsp:spPr>
        <a:xfrm rot="9548725">
          <a:off x="1988643" y="3668784"/>
          <a:ext cx="834382" cy="0"/>
        </a:xfrm>
        <a:custGeom>
          <a:avLst/>
          <a:gdLst/>
          <a:ahLst/>
          <a:cxnLst/>
          <a:rect l="0" t="0" r="0" b="0"/>
          <a:pathLst>
            <a:path>
              <a:moveTo>
                <a:pt x="0" y="0"/>
              </a:moveTo>
              <a:lnTo>
                <a:pt x="834382"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2B3459B-0C6F-C846-A679-B4FBF74CF741}">
      <dsp:nvSpPr>
        <dsp:cNvPr id="0" name=""/>
        <dsp:cNvSpPr/>
      </dsp:nvSpPr>
      <dsp:spPr>
        <a:xfrm>
          <a:off x="0" y="3711182"/>
          <a:ext cx="2015974" cy="980236"/>
        </a:xfrm>
        <a:prstGeom prst="round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r>
            <a:rPr lang="en-US" sz="2600" kern="1200" dirty="0" err="1" smtClean="0"/>
            <a:t>Người</a:t>
          </a:r>
          <a:r>
            <a:rPr lang="en-US" sz="2600" kern="1200" dirty="0" smtClean="0"/>
            <a:t> </a:t>
          </a:r>
          <a:r>
            <a:rPr lang="en-US" sz="2600" kern="1200" dirty="0" err="1" smtClean="0"/>
            <a:t>dân</a:t>
          </a:r>
          <a:r>
            <a:rPr lang="en-US" sz="2600" kern="1200" dirty="0" smtClean="0"/>
            <a:t> (Individuals)</a:t>
          </a:r>
          <a:endParaRPr lang="en-US" sz="2600" kern="1200" dirty="0"/>
        </a:p>
      </dsp:txBody>
      <dsp:txXfrm>
        <a:off x="47851" y="3759033"/>
        <a:ext cx="1920272" cy="884534"/>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2588D8-72FA-EC4A-AD16-5E6116B97C76}" type="datetimeFigureOut">
              <a:rPr lang="en-US" smtClean="0"/>
              <a:t>8/10/17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AEC455-D6C8-A94F-8AC8-AA009C63EA15}" type="slidenum">
              <a:rPr lang="en-US" smtClean="0"/>
              <a:t>‹#›</a:t>
            </a:fld>
            <a:endParaRPr lang="en-US"/>
          </a:p>
        </p:txBody>
      </p:sp>
    </p:spTree>
    <p:extLst>
      <p:ext uri="{BB962C8B-B14F-4D97-AF65-F5344CB8AC3E}">
        <p14:creationId xmlns:p14="http://schemas.microsoft.com/office/powerpoint/2010/main" val="27738311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AAEC455-D6C8-A94F-8AC8-AA009C63EA15}" type="slidenum">
              <a:rPr lang="en-US" smtClean="0"/>
              <a:t>2</a:t>
            </a:fld>
            <a:endParaRPr lang="en-US"/>
          </a:p>
        </p:txBody>
      </p:sp>
    </p:spTree>
    <p:extLst>
      <p:ext uri="{BB962C8B-B14F-4D97-AF65-F5344CB8AC3E}">
        <p14:creationId xmlns:p14="http://schemas.microsoft.com/office/powerpoint/2010/main" val="3840234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B0AF2E-E3CB-864A-9A30-664391C0F441}" type="datetimeFigureOut">
              <a:rPr lang="en-US" smtClean="0"/>
              <a:t>6/10/17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8CC2F-B14F-DB4E-A798-603748A8B292}"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B0AF2E-E3CB-864A-9A30-664391C0F441}" type="datetimeFigureOut">
              <a:rPr lang="en-US" smtClean="0"/>
              <a:t>6/10/17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8CC2F-B14F-DB4E-A798-603748A8B2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B0AF2E-E3CB-864A-9A30-664391C0F441}" type="datetimeFigureOut">
              <a:rPr lang="en-US" smtClean="0"/>
              <a:t>6/10/17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8CC2F-B14F-DB4E-A798-603748A8B2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B0AF2E-E3CB-864A-9A30-664391C0F441}" type="datetimeFigureOut">
              <a:rPr lang="en-US" smtClean="0"/>
              <a:t>6/10/17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8CC2F-B14F-DB4E-A798-603748A8B2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B0AF2E-E3CB-864A-9A30-664391C0F441}" type="datetimeFigureOut">
              <a:rPr lang="en-US" smtClean="0"/>
              <a:t>6/10/17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8CC2F-B14F-DB4E-A798-603748A8B292}"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B0AF2E-E3CB-864A-9A30-664391C0F441}" type="datetimeFigureOut">
              <a:rPr lang="en-US" smtClean="0"/>
              <a:t>6/10/17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8CC2F-B14F-DB4E-A798-603748A8B2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B0AF2E-E3CB-864A-9A30-664391C0F441}" type="datetimeFigureOut">
              <a:rPr lang="en-US" smtClean="0"/>
              <a:t>6/10/17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D8CC2F-B14F-DB4E-A798-603748A8B292}"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B0AF2E-E3CB-864A-9A30-664391C0F441}" type="datetimeFigureOut">
              <a:rPr lang="en-US" smtClean="0"/>
              <a:t>6/10/17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D8CC2F-B14F-DB4E-A798-603748A8B2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B0AF2E-E3CB-864A-9A30-664391C0F441}" type="datetimeFigureOut">
              <a:rPr lang="en-US" smtClean="0"/>
              <a:t>6/10/17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D8CC2F-B14F-DB4E-A798-603748A8B2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B0AF2E-E3CB-864A-9A30-664391C0F441}" type="datetimeFigureOut">
              <a:rPr lang="en-US" smtClean="0"/>
              <a:t>6/10/17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8CC2F-B14F-DB4E-A798-603748A8B292}"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B0AF2E-E3CB-864A-9A30-664391C0F441}" type="datetimeFigureOut">
              <a:rPr lang="en-US" smtClean="0"/>
              <a:t>6/10/17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8CC2F-B14F-DB4E-A798-603748A8B2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EB0AF2E-E3CB-864A-9A30-664391C0F441}" type="datetimeFigureOut">
              <a:rPr lang="en-US" smtClean="0"/>
              <a:t>6/10/17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6D8CC2F-B14F-DB4E-A798-603748A8B2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56631"/>
            <a:ext cx="7848600" cy="1621210"/>
          </a:xfrm>
        </p:spPr>
        <p:txBody>
          <a:bodyPr/>
          <a:lstStyle/>
          <a:p>
            <a:pPr algn="ctr"/>
            <a:r>
              <a:rPr lang="en-US" sz="4000" dirty="0" err="1" smtClean="0"/>
              <a:t>Chiến</a:t>
            </a:r>
            <a:r>
              <a:rPr lang="en-US" sz="4000" dirty="0" smtClean="0"/>
              <a:t> </a:t>
            </a:r>
            <a:r>
              <a:rPr lang="en-US" sz="4000" dirty="0" err="1" smtClean="0"/>
              <a:t>lược</a:t>
            </a:r>
            <a:r>
              <a:rPr lang="en-US" sz="4000" dirty="0" smtClean="0"/>
              <a:t> an </a:t>
            </a:r>
            <a:r>
              <a:rPr lang="en-US" sz="4000" dirty="0" err="1" smtClean="0"/>
              <a:t>ninh</a:t>
            </a:r>
            <a:r>
              <a:rPr lang="en-US" sz="4000" dirty="0" smtClean="0"/>
              <a:t> </a:t>
            </a:r>
            <a:r>
              <a:rPr lang="en-US" sz="4000" dirty="0" err="1" smtClean="0"/>
              <a:t>mạng</a:t>
            </a:r>
            <a:r>
              <a:rPr lang="en-US" sz="4000" dirty="0" smtClean="0"/>
              <a:t>: </a:t>
            </a:r>
            <a:r>
              <a:rPr lang="en-US" sz="4000" dirty="0" err="1" smtClean="0"/>
              <a:t>những</a:t>
            </a:r>
            <a:r>
              <a:rPr lang="en-US" sz="4000" dirty="0" smtClean="0"/>
              <a:t> </a:t>
            </a:r>
            <a:r>
              <a:rPr lang="en-US" sz="4000" dirty="0" err="1" smtClean="0"/>
              <a:t>Tiếp</a:t>
            </a:r>
            <a:r>
              <a:rPr lang="en-US" sz="4000" dirty="0" smtClean="0"/>
              <a:t> </a:t>
            </a:r>
            <a:r>
              <a:rPr lang="en-US" sz="4000" dirty="0" err="1" smtClean="0"/>
              <a:t>cận</a:t>
            </a:r>
            <a:r>
              <a:rPr lang="en-US" sz="4000" dirty="0" smtClean="0"/>
              <a:t> </a:t>
            </a:r>
            <a:r>
              <a:rPr lang="en-US" sz="4000" dirty="0" err="1" smtClean="0"/>
              <a:t>của</a:t>
            </a:r>
            <a:r>
              <a:rPr lang="en-US" sz="4000" dirty="0" smtClean="0"/>
              <a:t> </a:t>
            </a:r>
            <a:r>
              <a:rPr lang="en-US" sz="4000" dirty="0" err="1" smtClean="0"/>
              <a:t>thế</a:t>
            </a:r>
            <a:r>
              <a:rPr lang="en-US" sz="4000" dirty="0" smtClean="0"/>
              <a:t> </a:t>
            </a:r>
            <a:r>
              <a:rPr lang="en-US" sz="4000" dirty="0" err="1" smtClean="0"/>
              <a:t>giới</a:t>
            </a:r>
            <a:endParaRPr lang="en-US" sz="4000" dirty="0"/>
          </a:p>
        </p:txBody>
      </p:sp>
      <p:sp>
        <p:nvSpPr>
          <p:cNvPr id="3" name="Subtitle 2"/>
          <p:cNvSpPr>
            <a:spLocks noGrp="1"/>
          </p:cNvSpPr>
          <p:nvPr>
            <p:ph type="subTitle" idx="1"/>
          </p:nvPr>
        </p:nvSpPr>
        <p:spPr>
          <a:xfrm>
            <a:off x="230925" y="3505199"/>
            <a:ext cx="8711015" cy="3046289"/>
          </a:xfrm>
        </p:spPr>
        <p:txBody>
          <a:bodyPr>
            <a:normAutofit fontScale="92500" lnSpcReduction="10000"/>
          </a:bodyPr>
          <a:lstStyle/>
          <a:p>
            <a:pPr algn="ctr"/>
            <a:endParaRPr lang="en-US" dirty="0" smtClean="0"/>
          </a:p>
          <a:p>
            <a:pPr algn="ctr"/>
            <a:r>
              <a:rPr lang="en-US" dirty="0" err="1" smtClean="0"/>
              <a:t>Thiếu</a:t>
            </a:r>
            <a:r>
              <a:rPr lang="en-US" dirty="0" smtClean="0"/>
              <a:t> </a:t>
            </a:r>
            <a:r>
              <a:rPr lang="en-US" dirty="0" err="1" smtClean="0"/>
              <a:t>tá</a:t>
            </a:r>
            <a:r>
              <a:rPr lang="en-US" dirty="0" smtClean="0"/>
              <a:t> TS </a:t>
            </a:r>
            <a:r>
              <a:rPr lang="en-US" b="1" dirty="0" err="1" smtClean="0"/>
              <a:t>Lương</a:t>
            </a:r>
            <a:r>
              <a:rPr lang="en-US" b="1" dirty="0" smtClean="0"/>
              <a:t> </a:t>
            </a:r>
            <a:r>
              <a:rPr lang="en-US" b="1" dirty="0" err="1" smtClean="0"/>
              <a:t>Thanh</a:t>
            </a:r>
            <a:r>
              <a:rPr lang="en-US" b="1" dirty="0" smtClean="0"/>
              <a:t> </a:t>
            </a:r>
            <a:r>
              <a:rPr lang="en-US" b="1" dirty="0" err="1" smtClean="0"/>
              <a:t>Hải</a:t>
            </a:r>
            <a:endParaRPr lang="en-US" b="1" dirty="0" smtClean="0"/>
          </a:p>
          <a:p>
            <a:pPr algn="ctr"/>
            <a:r>
              <a:rPr lang="en-US" dirty="0" err="1" smtClean="0"/>
              <a:t>Học</a:t>
            </a:r>
            <a:r>
              <a:rPr lang="en-US" dirty="0" smtClean="0"/>
              <a:t> </a:t>
            </a:r>
            <a:r>
              <a:rPr lang="en-US" dirty="0" err="1" smtClean="0"/>
              <a:t>viện</a:t>
            </a:r>
            <a:r>
              <a:rPr lang="en-US" dirty="0" smtClean="0"/>
              <a:t> </a:t>
            </a:r>
            <a:r>
              <a:rPr lang="en-US" dirty="0" err="1" smtClean="0"/>
              <a:t>Cảnh</a:t>
            </a:r>
            <a:r>
              <a:rPr lang="en-US" dirty="0" smtClean="0"/>
              <a:t> </a:t>
            </a:r>
            <a:r>
              <a:rPr lang="en-US" dirty="0" err="1" smtClean="0"/>
              <a:t>sát</a:t>
            </a:r>
            <a:r>
              <a:rPr lang="en-US" dirty="0" smtClean="0"/>
              <a:t> </a:t>
            </a:r>
            <a:r>
              <a:rPr lang="en-US" dirty="0" err="1" smtClean="0"/>
              <a:t>nhân</a:t>
            </a:r>
            <a:r>
              <a:rPr lang="en-US" dirty="0" smtClean="0"/>
              <a:t> </a:t>
            </a:r>
            <a:r>
              <a:rPr lang="en-US" dirty="0" err="1" smtClean="0"/>
              <a:t>dân</a:t>
            </a:r>
            <a:endParaRPr lang="en-US" dirty="0" smtClean="0"/>
          </a:p>
          <a:p>
            <a:pPr algn="ctr"/>
            <a:r>
              <a:rPr lang="en-US" dirty="0" err="1" smtClean="0"/>
              <a:t>Nghiên</a:t>
            </a:r>
            <a:r>
              <a:rPr lang="en-US" dirty="0" smtClean="0"/>
              <a:t> </a:t>
            </a:r>
            <a:r>
              <a:rPr lang="en-US" dirty="0" err="1" smtClean="0"/>
              <a:t>cứu</a:t>
            </a:r>
            <a:r>
              <a:rPr lang="en-US" dirty="0" smtClean="0"/>
              <a:t> </a:t>
            </a:r>
            <a:r>
              <a:rPr lang="en-US" dirty="0" err="1" smtClean="0"/>
              <a:t>viên</a:t>
            </a:r>
            <a:r>
              <a:rPr lang="en-US" dirty="0" smtClean="0"/>
              <a:t> </a:t>
            </a:r>
            <a:r>
              <a:rPr lang="en-US" dirty="0" err="1" smtClean="0"/>
              <a:t>danh</a:t>
            </a:r>
            <a:r>
              <a:rPr lang="en-US" dirty="0" smtClean="0"/>
              <a:t> </a:t>
            </a:r>
            <a:r>
              <a:rPr lang="en-US" dirty="0" err="1" smtClean="0"/>
              <a:t>dự</a:t>
            </a:r>
            <a:r>
              <a:rPr lang="en-US" dirty="0" smtClean="0"/>
              <a:t> </a:t>
            </a:r>
            <a:r>
              <a:rPr lang="en-US" dirty="0" err="1" smtClean="0"/>
              <a:t>của</a:t>
            </a:r>
            <a:r>
              <a:rPr lang="en-US" dirty="0" smtClean="0"/>
              <a:t> </a:t>
            </a:r>
            <a:r>
              <a:rPr lang="en-US" dirty="0" err="1" smtClean="0"/>
              <a:t>trường</a:t>
            </a:r>
            <a:r>
              <a:rPr lang="en-US" dirty="0" smtClean="0"/>
              <a:t> </a:t>
            </a:r>
            <a:r>
              <a:rPr lang="en-US" dirty="0" err="1" smtClean="0"/>
              <a:t>Đại</a:t>
            </a:r>
            <a:r>
              <a:rPr lang="en-US" dirty="0" smtClean="0"/>
              <a:t> </a:t>
            </a:r>
            <a:r>
              <a:rPr lang="en-US" dirty="0" err="1" smtClean="0"/>
              <a:t>học</a:t>
            </a:r>
            <a:r>
              <a:rPr lang="en-US" dirty="0" smtClean="0"/>
              <a:t> RMIT </a:t>
            </a:r>
          </a:p>
          <a:p>
            <a:pPr algn="ctr"/>
            <a:r>
              <a:rPr lang="en-US" dirty="0" smtClean="0"/>
              <a:t>(Honor Principal Research Fellow, RMIT University, Melbourne)</a:t>
            </a:r>
          </a:p>
          <a:p>
            <a:endParaRPr lang="en-US" dirty="0"/>
          </a:p>
          <a:p>
            <a:endParaRPr lang="en-US" dirty="0" smtClean="0"/>
          </a:p>
          <a:p>
            <a:pPr algn="ctr"/>
            <a:r>
              <a:rPr lang="en-US" dirty="0" err="1" smtClean="0"/>
              <a:t>Hà</a:t>
            </a:r>
            <a:r>
              <a:rPr lang="en-US" dirty="0" smtClean="0"/>
              <a:t> </a:t>
            </a:r>
            <a:r>
              <a:rPr lang="en-US" dirty="0" err="1" smtClean="0"/>
              <a:t>Nội</a:t>
            </a:r>
            <a:r>
              <a:rPr lang="en-US" dirty="0" smtClean="0"/>
              <a:t>, 9/10/2017</a:t>
            </a:r>
            <a:endParaRPr lang="en-US" dirty="0"/>
          </a:p>
        </p:txBody>
      </p:sp>
    </p:spTree>
    <p:extLst>
      <p:ext uri="{BB962C8B-B14F-4D97-AF65-F5344CB8AC3E}">
        <p14:creationId xmlns:p14="http://schemas.microsoft.com/office/powerpoint/2010/main" val="17796272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39482"/>
            <a:ext cx="8229600" cy="990600"/>
          </a:xfrm>
        </p:spPr>
        <p:txBody>
          <a:bodyPr/>
          <a:lstStyle/>
          <a:p>
            <a:pPr algn="ctr"/>
            <a:r>
              <a:rPr lang="en-US" dirty="0" err="1" smtClean="0"/>
              <a:t>xin</a:t>
            </a:r>
            <a:r>
              <a:rPr lang="en-US" dirty="0" smtClean="0"/>
              <a:t> </a:t>
            </a:r>
            <a:r>
              <a:rPr lang="en-US" dirty="0" err="1" smtClean="0"/>
              <a:t>chân</a:t>
            </a:r>
            <a:r>
              <a:rPr lang="en-US" dirty="0" smtClean="0"/>
              <a:t> </a:t>
            </a:r>
            <a:r>
              <a:rPr lang="en-US" dirty="0" err="1" smtClean="0"/>
              <a:t>thành</a:t>
            </a:r>
            <a:r>
              <a:rPr lang="en-US" dirty="0" smtClean="0"/>
              <a:t> </a:t>
            </a:r>
            <a:r>
              <a:rPr lang="en-US" dirty="0" err="1" smtClean="0"/>
              <a:t>cảm</a:t>
            </a:r>
            <a:r>
              <a:rPr lang="en-US" dirty="0" smtClean="0"/>
              <a:t> </a:t>
            </a:r>
            <a:r>
              <a:rPr lang="en-US" dirty="0" err="1" smtClean="0"/>
              <a:t>ơn</a:t>
            </a:r>
            <a:r>
              <a:rPr lang="en-US" dirty="0" smtClean="0"/>
              <a:t> </a:t>
            </a:r>
            <a:r>
              <a:rPr lang="en-US" dirty="0" err="1" smtClean="0"/>
              <a:t>quý</a:t>
            </a:r>
            <a:r>
              <a:rPr lang="en-US" dirty="0" smtClean="0"/>
              <a:t> </a:t>
            </a:r>
            <a:r>
              <a:rPr lang="en-US" dirty="0" err="1" smtClean="0"/>
              <a:t>vị</a:t>
            </a:r>
            <a:r>
              <a:rPr lang="en-US" dirty="0" smtClean="0"/>
              <a:t>!</a:t>
            </a:r>
            <a:endParaRPr lang="en-US" dirty="0"/>
          </a:p>
        </p:txBody>
      </p:sp>
    </p:spTree>
    <p:extLst>
      <p:ext uri="{BB962C8B-B14F-4D97-AF65-F5344CB8AC3E}">
        <p14:creationId xmlns:p14="http://schemas.microsoft.com/office/powerpoint/2010/main" val="1555949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smtClean="0"/>
              <a:t>Các</a:t>
            </a:r>
            <a:r>
              <a:rPr lang="en-US" sz="2800" dirty="0" smtClean="0"/>
              <a:t> </a:t>
            </a:r>
            <a:r>
              <a:rPr lang="en-US" sz="2800" dirty="0" err="1" smtClean="0"/>
              <a:t>yếu</a:t>
            </a:r>
            <a:r>
              <a:rPr lang="en-US" sz="2800" dirty="0" smtClean="0"/>
              <a:t> </a:t>
            </a:r>
            <a:r>
              <a:rPr lang="en-US" sz="2800" dirty="0" err="1" smtClean="0"/>
              <a:t>tố</a:t>
            </a:r>
            <a:r>
              <a:rPr lang="en-US" sz="2800" dirty="0" smtClean="0"/>
              <a:t> </a:t>
            </a:r>
            <a:r>
              <a:rPr lang="en-US" sz="2800" dirty="0" err="1" smtClean="0"/>
              <a:t>trụ</a:t>
            </a:r>
            <a:r>
              <a:rPr lang="en-US" sz="2800" dirty="0" smtClean="0"/>
              <a:t> </a:t>
            </a:r>
            <a:r>
              <a:rPr lang="en-US" sz="2800" dirty="0" err="1" smtClean="0"/>
              <a:t>cột</a:t>
            </a:r>
            <a:r>
              <a:rPr lang="en-US" sz="2800" dirty="0" smtClean="0"/>
              <a:t> </a:t>
            </a:r>
            <a:r>
              <a:rPr lang="en-US" sz="2800" dirty="0" err="1" smtClean="0"/>
              <a:t>để</a:t>
            </a:r>
            <a:r>
              <a:rPr lang="en-US" sz="2800" dirty="0" smtClean="0"/>
              <a:t> </a:t>
            </a:r>
            <a:r>
              <a:rPr lang="en-US" sz="2800" dirty="0" err="1" smtClean="0"/>
              <a:t>xây</a:t>
            </a:r>
            <a:r>
              <a:rPr lang="en-US" sz="2800" dirty="0" smtClean="0"/>
              <a:t> </a:t>
            </a:r>
            <a:r>
              <a:rPr lang="en-US" sz="2800" dirty="0" err="1" smtClean="0"/>
              <a:t>dựng</a:t>
            </a:r>
            <a:r>
              <a:rPr lang="en-US" sz="2800" dirty="0" smtClean="0"/>
              <a:t> </a:t>
            </a:r>
            <a:r>
              <a:rPr lang="en-US" sz="2800" dirty="0" err="1" smtClean="0"/>
              <a:t>chỉ</a:t>
            </a:r>
            <a:r>
              <a:rPr lang="en-US" sz="2800" dirty="0" smtClean="0"/>
              <a:t> </a:t>
            </a:r>
            <a:r>
              <a:rPr lang="en-US" sz="2800" dirty="0" err="1" smtClean="0"/>
              <a:t>số</a:t>
            </a:r>
            <a:r>
              <a:rPr lang="en-US" sz="2800" dirty="0" smtClean="0"/>
              <a:t> </a:t>
            </a:r>
            <a:r>
              <a:rPr lang="en-US" sz="2800" dirty="0" err="1" smtClean="0"/>
              <a:t>đánh</a:t>
            </a:r>
            <a:r>
              <a:rPr lang="en-US" sz="2800" dirty="0" smtClean="0"/>
              <a:t> </a:t>
            </a:r>
            <a:r>
              <a:rPr lang="en-US" sz="2800" dirty="0" err="1" smtClean="0"/>
              <a:t>giá</a:t>
            </a:r>
            <a:r>
              <a:rPr lang="en-US" sz="2800" dirty="0" smtClean="0"/>
              <a:t> An </a:t>
            </a:r>
            <a:r>
              <a:rPr lang="en-US" sz="2800" dirty="0" err="1" smtClean="0"/>
              <a:t>ninh</a:t>
            </a:r>
            <a:r>
              <a:rPr lang="en-US" sz="2800" dirty="0" smtClean="0"/>
              <a:t> </a:t>
            </a:r>
            <a:r>
              <a:rPr lang="en-US" sz="2800" dirty="0" err="1" smtClean="0"/>
              <a:t>mạng</a:t>
            </a:r>
            <a:r>
              <a:rPr lang="en-US" sz="2800" dirty="0" smtClean="0"/>
              <a:t> </a:t>
            </a:r>
            <a:r>
              <a:rPr lang="en-US" sz="2800" dirty="0" err="1" smtClean="0"/>
              <a:t>toàn</a:t>
            </a:r>
            <a:r>
              <a:rPr lang="en-US" sz="2800" dirty="0" smtClean="0"/>
              <a:t> </a:t>
            </a:r>
            <a:r>
              <a:rPr lang="en-US" sz="2800" dirty="0" err="1" smtClean="0"/>
              <a:t>cầu</a:t>
            </a:r>
            <a:r>
              <a:rPr lang="en-US" sz="2800" dirty="0" smtClean="0"/>
              <a:t> </a:t>
            </a:r>
            <a:r>
              <a:rPr lang="en-US" sz="2800" dirty="0" err="1" smtClean="0"/>
              <a:t>của</a:t>
            </a:r>
            <a:r>
              <a:rPr lang="en-US" sz="2800" dirty="0" smtClean="0"/>
              <a:t> ITU</a:t>
            </a:r>
            <a:endParaRPr lang="en-US" sz="2800" dirty="0"/>
          </a:p>
        </p:txBody>
      </p:sp>
      <p:sp>
        <p:nvSpPr>
          <p:cNvPr id="3" name="Content Placeholder 2"/>
          <p:cNvSpPr>
            <a:spLocks noGrp="1"/>
          </p:cNvSpPr>
          <p:nvPr>
            <p:ph idx="1"/>
          </p:nvPr>
        </p:nvSpPr>
        <p:spPr>
          <a:xfrm>
            <a:off x="457200" y="1885668"/>
            <a:ext cx="8229600" cy="4591331"/>
          </a:xfrm>
        </p:spPr>
        <p:txBody>
          <a:bodyPr>
            <a:normAutofit/>
          </a:bodyPr>
          <a:lstStyle/>
          <a:p>
            <a:r>
              <a:rPr lang="en-US" sz="2000" dirty="0" err="1" smtClean="0"/>
              <a:t>Hệ</a:t>
            </a:r>
            <a:r>
              <a:rPr lang="en-US" sz="2000" dirty="0" smtClean="0"/>
              <a:t> </a:t>
            </a:r>
            <a:r>
              <a:rPr lang="en-US" sz="2000" dirty="0" err="1" smtClean="0"/>
              <a:t>thống</a:t>
            </a:r>
            <a:r>
              <a:rPr lang="en-US" sz="2000" dirty="0" smtClean="0"/>
              <a:t> </a:t>
            </a:r>
            <a:r>
              <a:rPr lang="en-US" sz="2000" dirty="0" err="1" smtClean="0"/>
              <a:t>pháp</a:t>
            </a:r>
            <a:r>
              <a:rPr lang="en-US" sz="2000" dirty="0" smtClean="0"/>
              <a:t> </a:t>
            </a:r>
            <a:r>
              <a:rPr lang="en-US" sz="2000" dirty="0" err="1" smtClean="0"/>
              <a:t>luật</a:t>
            </a:r>
            <a:r>
              <a:rPr lang="en-US" sz="2000" dirty="0" smtClean="0"/>
              <a:t> </a:t>
            </a:r>
            <a:r>
              <a:rPr lang="en-US" sz="2000" dirty="0" err="1" smtClean="0"/>
              <a:t>quốc</a:t>
            </a:r>
            <a:r>
              <a:rPr lang="en-US" sz="2000" dirty="0" smtClean="0"/>
              <a:t> </a:t>
            </a:r>
            <a:r>
              <a:rPr lang="en-US" sz="2000" dirty="0" err="1" smtClean="0"/>
              <a:t>gia</a:t>
            </a:r>
            <a:r>
              <a:rPr lang="en-US" sz="2000" dirty="0" smtClean="0"/>
              <a:t> (Legal)</a:t>
            </a:r>
          </a:p>
          <a:p>
            <a:r>
              <a:rPr lang="en-US" sz="2000" dirty="0" err="1" smtClean="0"/>
              <a:t>Hệ</a:t>
            </a:r>
            <a:r>
              <a:rPr lang="en-US" sz="2000" dirty="0" smtClean="0"/>
              <a:t> </a:t>
            </a:r>
            <a:r>
              <a:rPr lang="en-US" sz="2000" dirty="0" err="1" smtClean="0"/>
              <a:t>thống</a:t>
            </a:r>
            <a:r>
              <a:rPr lang="en-US" sz="2000" dirty="0" smtClean="0"/>
              <a:t> </a:t>
            </a:r>
            <a:r>
              <a:rPr lang="en-US" sz="2000" dirty="0" err="1" smtClean="0"/>
              <a:t>kỹ</a:t>
            </a:r>
            <a:r>
              <a:rPr lang="en-US" sz="2000" dirty="0" smtClean="0"/>
              <a:t> </a:t>
            </a:r>
            <a:r>
              <a:rPr lang="en-US" sz="2000" dirty="0" err="1" smtClean="0"/>
              <a:t>thuật</a:t>
            </a:r>
            <a:r>
              <a:rPr lang="en-US" sz="2000" dirty="0" smtClean="0"/>
              <a:t> (Technical)</a:t>
            </a:r>
          </a:p>
          <a:p>
            <a:r>
              <a:rPr lang="en-US" sz="2000" dirty="0" err="1" smtClean="0"/>
              <a:t>Hệ</a:t>
            </a:r>
            <a:r>
              <a:rPr lang="en-US" sz="2000" dirty="0" smtClean="0"/>
              <a:t> </a:t>
            </a:r>
            <a:r>
              <a:rPr lang="en-US" sz="2000" dirty="0" err="1" smtClean="0"/>
              <a:t>thống</a:t>
            </a:r>
            <a:r>
              <a:rPr lang="en-US" sz="2000" dirty="0" smtClean="0"/>
              <a:t> </a:t>
            </a:r>
            <a:r>
              <a:rPr lang="en-US" sz="2000" dirty="0" err="1" smtClean="0"/>
              <a:t>tổ</a:t>
            </a:r>
            <a:r>
              <a:rPr lang="en-US" sz="2000" dirty="0" smtClean="0"/>
              <a:t> </a:t>
            </a:r>
            <a:r>
              <a:rPr lang="en-US" sz="2000" dirty="0" err="1" smtClean="0"/>
              <a:t>chức</a:t>
            </a:r>
            <a:r>
              <a:rPr lang="en-US" sz="2000" dirty="0" smtClean="0"/>
              <a:t> (Organization)</a:t>
            </a:r>
          </a:p>
          <a:p>
            <a:r>
              <a:rPr lang="en-US" sz="2000" dirty="0" err="1" smtClean="0"/>
              <a:t>Hệ</a:t>
            </a:r>
            <a:r>
              <a:rPr lang="en-US" sz="2000" dirty="0" smtClean="0"/>
              <a:t> </a:t>
            </a:r>
            <a:r>
              <a:rPr lang="en-US" sz="2000" dirty="0" err="1" smtClean="0"/>
              <a:t>thống</a:t>
            </a:r>
            <a:r>
              <a:rPr lang="en-US" sz="2000" dirty="0" smtClean="0"/>
              <a:t> </a:t>
            </a:r>
            <a:r>
              <a:rPr lang="en-US" sz="2000" dirty="0" err="1" smtClean="0"/>
              <a:t>khả</a:t>
            </a:r>
            <a:r>
              <a:rPr lang="en-US" sz="2000" dirty="0" smtClean="0"/>
              <a:t> </a:t>
            </a:r>
            <a:r>
              <a:rPr lang="en-US" sz="2000" dirty="0" err="1" smtClean="0"/>
              <a:t>năng</a:t>
            </a:r>
            <a:r>
              <a:rPr lang="en-US" sz="2000" dirty="0" smtClean="0"/>
              <a:t> </a:t>
            </a:r>
            <a:r>
              <a:rPr lang="en-US" sz="2000" dirty="0" err="1" smtClean="0"/>
              <a:t>xây</a:t>
            </a:r>
            <a:r>
              <a:rPr lang="en-US" sz="2000" dirty="0" smtClean="0"/>
              <a:t> </a:t>
            </a:r>
            <a:r>
              <a:rPr lang="en-US" sz="2000" dirty="0" err="1" smtClean="0"/>
              <a:t>dựng</a:t>
            </a:r>
            <a:r>
              <a:rPr lang="en-US" sz="2000" dirty="0" smtClean="0"/>
              <a:t> </a:t>
            </a:r>
            <a:r>
              <a:rPr lang="en-US" sz="2000" dirty="0" err="1" smtClean="0"/>
              <a:t>và</a:t>
            </a:r>
            <a:r>
              <a:rPr lang="en-US" sz="2000" dirty="0" smtClean="0"/>
              <a:t> </a:t>
            </a:r>
            <a:r>
              <a:rPr lang="en-US" sz="2000" dirty="0" err="1" smtClean="0"/>
              <a:t>điều</a:t>
            </a:r>
            <a:r>
              <a:rPr lang="en-US" sz="2000" dirty="0" smtClean="0"/>
              <a:t> </a:t>
            </a:r>
            <a:r>
              <a:rPr lang="en-US" sz="2000" dirty="0" err="1" smtClean="0"/>
              <a:t>hành</a:t>
            </a:r>
            <a:r>
              <a:rPr lang="en-US" sz="2000" dirty="0" smtClean="0"/>
              <a:t> (Capacity building)</a:t>
            </a:r>
          </a:p>
          <a:p>
            <a:r>
              <a:rPr lang="en-US" sz="2000" dirty="0" err="1" smtClean="0"/>
              <a:t>Hệ</a:t>
            </a:r>
            <a:r>
              <a:rPr lang="en-US" sz="2000" dirty="0" smtClean="0"/>
              <a:t> </a:t>
            </a:r>
            <a:r>
              <a:rPr lang="en-US" sz="2000" dirty="0" err="1" smtClean="0"/>
              <a:t>thống</a:t>
            </a:r>
            <a:r>
              <a:rPr lang="en-US" sz="2000" dirty="0" smtClean="0"/>
              <a:t> </a:t>
            </a:r>
            <a:r>
              <a:rPr lang="en-US" sz="2000" dirty="0" err="1" smtClean="0"/>
              <a:t>hợp</a:t>
            </a:r>
            <a:r>
              <a:rPr lang="en-US" sz="2000" dirty="0" smtClean="0"/>
              <a:t> </a:t>
            </a:r>
            <a:r>
              <a:rPr lang="en-US" sz="2000" dirty="0" err="1" smtClean="0"/>
              <a:t>tác</a:t>
            </a:r>
            <a:r>
              <a:rPr lang="en-US" sz="2000" dirty="0" smtClean="0"/>
              <a:t> </a:t>
            </a:r>
            <a:r>
              <a:rPr lang="en-US" sz="2000" dirty="0" err="1" smtClean="0"/>
              <a:t>và</a:t>
            </a:r>
            <a:r>
              <a:rPr lang="en-US" sz="2000" dirty="0" smtClean="0"/>
              <a:t> </a:t>
            </a:r>
            <a:r>
              <a:rPr lang="en-US" sz="2000" dirty="0" err="1" smtClean="0"/>
              <a:t>phát</a:t>
            </a:r>
            <a:r>
              <a:rPr lang="en-US" sz="2000" dirty="0" smtClean="0"/>
              <a:t> </a:t>
            </a:r>
            <a:r>
              <a:rPr lang="en-US" sz="2000" dirty="0" err="1" smtClean="0"/>
              <a:t>triển</a:t>
            </a:r>
            <a:r>
              <a:rPr lang="en-US" sz="2000" dirty="0" smtClean="0"/>
              <a:t> (Cooperation)</a:t>
            </a:r>
          </a:p>
          <a:p>
            <a:pPr marL="0" indent="0">
              <a:buNone/>
            </a:pPr>
            <a:endParaRPr lang="en-US" sz="2000" dirty="0" smtClean="0"/>
          </a:p>
          <a:p>
            <a:pPr marL="0" indent="0">
              <a:buNone/>
            </a:pPr>
            <a:r>
              <a:rPr lang="en-US" sz="2000" dirty="0" smtClean="0"/>
              <a:t>Theo ITU: </a:t>
            </a:r>
            <a:r>
              <a:rPr lang="en-US" sz="2000" i="1" dirty="0" smtClean="0"/>
              <a:t>An </a:t>
            </a:r>
            <a:r>
              <a:rPr lang="en-US" sz="2000" i="1" dirty="0" err="1" smtClean="0"/>
              <a:t>ninh</a:t>
            </a:r>
            <a:r>
              <a:rPr lang="en-US" sz="2000" i="1" dirty="0" smtClean="0"/>
              <a:t> </a:t>
            </a:r>
            <a:r>
              <a:rPr lang="en-US" sz="2000" i="1" dirty="0" err="1" smtClean="0"/>
              <a:t>mạng</a:t>
            </a:r>
            <a:r>
              <a:rPr lang="en-US" sz="2000" i="1" dirty="0" smtClean="0"/>
              <a:t> </a:t>
            </a:r>
            <a:r>
              <a:rPr lang="en-US" sz="2000" i="1" dirty="0" err="1" smtClean="0"/>
              <a:t>phải</a:t>
            </a:r>
            <a:r>
              <a:rPr lang="en-US" sz="2000" i="1" dirty="0" smtClean="0"/>
              <a:t> </a:t>
            </a:r>
            <a:r>
              <a:rPr lang="en-US" sz="2000" i="1" dirty="0" err="1" smtClean="0"/>
              <a:t>là</a:t>
            </a:r>
            <a:r>
              <a:rPr lang="en-US" sz="2000" i="1" dirty="0" smtClean="0"/>
              <a:t> </a:t>
            </a:r>
            <a:r>
              <a:rPr lang="en-US" sz="2000" i="1" dirty="0" err="1" smtClean="0"/>
              <a:t>một</a:t>
            </a:r>
            <a:r>
              <a:rPr lang="en-US" sz="2000" i="1" dirty="0" smtClean="0"/>
              <a:t> </a:t>
            </a:r>
            <a:r>
              <a:rPr lang="en-US" sz="2000" i="1" dirty="0" err="1" smtClean="0"/>
              <a:t>shinh</a:t>
            </a:r>
            <a:r>
              <a:rPr lang="en-US" sz="2000" i="1" dirty="0" smtClean="0"/>
              <a:t> </a:t>
            </a:r>
            <a:r>
              <a:rPr lang="en-US" sz="2000" i="1" dirty="0" err="1" smtClean="0"/>
              <a:t>thái</a:t>
            </a:r>
            <a:r>
              <a:rPr lang="en-US" sz="2000" i="1" dirty="0" smtClean="0"/>
              <a:t> </a:t>
            </a:r>
            <a:r>
              <a:rPr lang="en-US" sz="2000" i="1" dirty="0" err="1" smtClean="0"/>
              <a:t>nơi</a:t>
            </a:r>
            <a:r>
              <a:rPr lang="en-US" sz="2000" i="1" dirty="0" smtClean="0"/>
              <a:t> </a:t>
            </a:r>
            <a:r>
              <a:rPr lang="en-US" sz="2000" i="1" dirty="0" err="1" smtClean="0"/>
              <a:t>mà</a:t>
            </a:r>
            <a:r>
              <a:rPr lang="en-US" sz="2000" i="1" dirty="0" smtClean="0"/>
              <a:t> </a:t>
            </a:r>
            <a:r>
              <a:rPr lang="en-US" sz="2000" i="1" dirty="0" err="1" smtClean="0"/>
              <a:t>luật</a:t>
            </a:r>
            <a:r>
              <a:rPr lang="en-US" sz="2000" i="1" dirty="0" smtClean="0"/>
              <a:t> </a:t>
            </a:r>
            <a:r>
              <a:rPr lang="en-US" sz="2000" i="1" dirty="0" err="1" smtClean="0"/>
              <a:t>phát</a:t>
            </a:r>
            <a:r>
              <a:rPr lang="en-US" sz="2000" i="1" dirty="0" smtClean="0"/>
              <a:t>, </a:t>
            </a:r>
            <a:r>
              <a:rPr lang="en-US" sz="2000" i="1" dirty="0" err="1" smtClean="0"/>
              <a:t>các</a:t>
            </a:r>
            <a:r>
              <a:rPr lang="en-US" sz="2000" i="1" dirty="0" smtClean="0"/>
              <a:t> </a:t>
            </a:r>
            <a:r>
              <a:rPr lang="en-US" sz="2000" i="1" dirty="0" err="1" smtClean="0"/>
              <a:t>tổ</a:t>
            </a:r>
            <a:r>
              <a:rPr lang="en-US" sz="2000" i="1" dirty="0" smtClean="0"/>
              <a:t> </a:t>
            </a:r>
            <a:r>
              <a:rPr lang="en-US" sz="2000" i="1" dirty="0" err="1" smtClean="0"/>
              <a:t>chức</a:t>
            </a:r>
            <a:r>
              <a:rPr lang="en-US" sz="2000" i="1" dirty="0" smtClean="0"/>
              <a:t>, </a:t>
            </a:r>
            <a:r>
              <a:rPr lang="en-US" sz="2000" i="1" dirty="0" err="1" smtClean="0"/>
              <a:t>kỹ</a:t>
            </a:r>
            <a:r>
              <a:rPr lang="en-US" sz="2000" i="1" dirty="0" smtClean="0"/>
              <a:t> </a:t>
            </a:r>
            <a:r>
              <a:rPr lang="en-US" sz="2000" i="1" dirty="0" err="1" smtClean="0"/>
              <a:t>năng</a:t>
            </a:r>
            <a:r>
              <a:rPr lang="en-US" sz="2000" i="1" dirty="0" smtClean="0"/>
              <a:t>, </a:t>
            </a:r>
            <a:r>
              <a:rPr lang="en-US" sz="2000" i="1" dirty="0" err="1" smtClean="0"/>
              <a:t>sự</a:t>
            </a:r>
            <a:r>
              <a:rPr lang="en-US" sz="2000" i="1" dirty="0" smtClean="0"/>
              <a:t> </a:t>
            </a:r>
            <a:r>
              <a:rPr lang="en-US" sz="2000" i="1" dirty="0" err="1" smtClean="0"/>
              <a:t>hợp</a:t>
            </a:r>
            <a:r>
              <a:rPr lang="en-US" sz="2000" i="1" dirty="0" smtClean="0"/>
              <a:t> </a:t>
            </a:r>
            <a:r>
              <a:rPr lang="en-US" sz="2000" i="1" dirty="0" err="1" smtClean="0"/>
              <a:t>tác</a:t>
            </a:r>
            <a:r>
              <a:rPr lang="en-US" sz="2000" i="1" dirty="0" smtClean="0"/>
              <a:t> </a:t>
            </a:r>
            <a:r>
              <a:rPr lang="en-US" sz="2000" i="1" dirty="0" err="1" smtClean="0"/>
              <a:t>và</a:t>
            </a:r>
            <a:r>
              <a:rPr lang="en-US" sz="2000" i="1" dirty="0" smtClean="0"/>
              <a:t> </a:t>
            </a:r>
            <a:r>
              <a:rPr lang="en-US" sz="2000" i="1" dirty="0" err="1" smtClean="0"/>
              <a:t>các</a:t>
            </a:r>
            <a:r>
              <a:rPr lang="en-US" sz="2000" i="1" dirty="0" smtClean="0"/>
              <a:t> </a:t>
            </a:r>
            <a:r>
              <a:rPr lang="en-US" sz="2000" i="1" dirty="0" err="1" smtClean="0"/>
              <a:t>yếu</a:t>
            </a:r>
            <a:r>
              <a:rPr lang="en-US" sz="2000" i="1" dirty="0" smtClean="0"/>
              <a:t> </a:t>
            </a:r>
            <a:r>
              <a:rPr lang="en-US" sz="2000" i="1" dirty="0" err="1" smtClean="0"/>
              <a:t>tố</a:t>
            </a:r>
            <a:r>
              <a:rPr lang="en-US" sz="2000" i="1" dirty="0" smtClean="0"/>
              <a:t> </a:t>
            </a:r>
            <a:r>
              <a:rPr lang="en-US" sz="2000" i="1" dirty="0" err="1" smtClean="0"/>
              <a:t>kỹ</a:t>
            </a:r>
            <a:r>
              <a:rPr lang="en-US" sz="2000" i="1" dirty="0" smtClean="0"/>
              <a:t> </a:t>
            </a:r>
            <a:r>
              <a:rPr lang="en-US" sz="2000" i="1" dirty="0" err="1" smtClean="0"/>
              <a:t>thuật</a:t>
            </a:r>
            <a:r>
              <a:rPr lang="en-US" sz="2000" i="1" dirty="0" smtClean="0"/>
              <a:t> </a:t>
            </a:r>
            <a:r>
              <a:rPr lang="en-US" sz="2000" i="1" dirty="0" err="1" smtClean="0"/>
              <a:t>được</a:t>
            </a:r>
            <a:r>
              <a:rPr lang="en-US" sz="2000" i="1" dirty="0" smtClean="0"/>
              <a:t> </a:t>
            </a:r>
            <a:r>
              <a:rPr lang="en-US" sz="2000" i="1" dirty="0" err="1" smtClean="0"/>
              <a:t>phối</a:t>
            </a:r>
            <a:r>
              <a:rPr lang="en-US" sz="2000" i="1" dirty="0" smtClean="0"/>
              <a:t> </a:t>
            </a:r>
            <a:r>
              <a:rPr lang="en-US" sz="2000" i="1" dirty="0" err="1" smtClean="0"/>
              <a:t>hợp</a:t>
            </a:r>
            <a:r>
              <a:rPr lang="en-US" sz="2000" i="1" dirty="0" smtClean="0"/>
              <a:t> </a:t>
            </a:r>
            <a:r>
              <a:rPr lang="en-US" sz="2000" i="1" dirty="0" err="1" smtClean="0"/>
              <a:t>hài</a:t>
            </a:r>
            <a:r>
              <a:rPr lang="en-US" sz="2000" i="1" dirty="0" smtClean="0"/>
              <a:t> </a:t>
            </a:r>
            <a:r>
              <a:rPr lang="en-US" sz="2000" i="1" dirty="0" err="1" smtClean="0"/>
              <a:t>hoà</a:t>
            </a:r>
            <a:r>
              <a:rPr lang="en-US" sz="2000" i="1" dirty="0" smtClean="0"/>
              <a:t> </a:t>
            </a:r>
            <a:r>
              <a:rPr lang="en-US" sz="2000" i="1" dirty="0" err="1" smtClean="0"/>
              <a:t>để</a:t>
            </a:r>
            <a:r>
              <a:rPr lang="en-US" sz="2000" i="1" dirty="0" smtClean="0"/>
              <a:t> </a:t>
            </a:r>
            <a:r>
              <a:rPr lang="en-US" sz="2000" i="1" dirty="0" err="1" smtClean="0"/>
              <a:t>đem</a:t>
            </a:r>
            <a:r>
              <a:rPr lang="en-US" sz="2000" i="1" dirty="0" smtClean="0"/>
              <a:t> </a:t>
            </a:r>
            <a:r>
              <a:rPr lang="en-US" sz="2000" i="1" dirty="0" err="1" smtClean="0"/>
              <a:t>lại</a:t>
            </a:r>
            <a:r>
              <a:rPr lang="en-US" sz="2000" i="1" dirty="0" smtClean="0"/>
              <a:t> </a:t>
            </a:r>
            <a:r>
              <a:rPr lang="en-US" sz="2000" i="1" dirty="0" err="1" smtClean="0"/>
              <a:t>hiệu</a:t>
            </a:r>
            <a:r>
              <a:rPr lang="en-US" sz="2000" i="1" dirty="0" smtClean="0"/>
              <a:t> </a:t>
            </a:r>
            <a:r>
              <a:rPr lang="en-US" sz="2000" i="1" dirty="0" err="1" smtClean="0"/>
              <a:t>quả</a:t>
            </a:r>
            <a:r>
              <a:rPr lang="en-US" sz="2000" i="1" dirty="0" smtClean="0"/>
              <a:t> </a:t>
            </a:r>
            <a:r>
              <a:rPr lang="en-US" sz="2000" i="1" dirty="0" err="1" smtClean="0"/>
              <a:t>cao</a:t>
            </a:r>
            <a:r>
              <a:rPr lang="en-US" sz="2000" i="1" dirty="0" smtClean="0"/>
              <a:t> </a:t>
            </a:r>
            <a:r>
              <a:rPr lang="en-US" sz="2000" i="1" dirty="0" err="1" smtClean="0"/>
              <a:t>nhất</a:t>
            </a:r>
            <a:endParaRPr lang="en-US" sz="2000" i="1" dirty="0"/>
          </a:p>
        </p:txBody>
      </p:sp>
    </p:spTree>
    <p:extLst>
      <p:ext uri="{BB962C8B-B14F-4D97-AF65-F5344CB8AC3E}">
        <p14:creationId xmlns:p14="http://schemas.microsoft.com/office/powerpoint/2010/main" val="27371421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052"/>
            <a:ext cx="8229600" cy="990600"/>
          </a:xfrm>
        </p:spPr>
        <p:txBody>
          <a:bodyPr>
            <a:normAutofit/>
          </a:bodyPr>
          <a:lstStyle/>
          <a:p>
            <a:pPr algn="ctr"/>
            <a:r>
              <a:rPr lang="en-US" sz="2800" dirty="0" err="1" smtClean="0"/>
              <a:t>Các</a:t>
            </a:r>
            <a:r>
              <a:rPr lang="en-US" sz="2800" dirty="0" smtClean="0"/>
              <a:t> </a:t>
            </a:r>
            <a:r>
              <a:rPr lang="en-US" sz="2800" dirty="0" err="1" smtClean="0"/>
              <a:t>yếu</a:t>
            </a:r>
            <a:r>
              <a:rPr lang="en-US" sz="2800" dirty="0" smtClean="0"/>
              <a:t> </a:t>
            </a:r>
            <a:r>
              <a:rPr lang="en-US" sz="2800" dirty="0" err="1" smtClean="0"/>
              <a:t>trụ</a:t>
            </a:r>
            <a:r>
              <a:rPr lang="en-US" sz="2800" dirty="0" smtClean="0"/>
              <a:t> </a:t>
            </a:r>
            <a:r>
              <a:rPr lang="en-US" sz="2800" dirty="0" err="1" smtClean="0"/>
              <a:t>cột</a:t>
            </a:r>
            <a:r>
              <a:rPr lang="en-US" sz="2800" dirty="0" smtClean="0"/>
              <a:t> </a:t>
            </a:r>
            <a:r>
              <a:rPr lang="en-US" sz="2800" dirty="0" err="1" smtClean="0"/>
              <a:t>chính</a:t>
            </a:r>
            <a:r>
              <a:rPr lang="en-US" sz="2800" dirty="0" smtClean="0"/>
              <a:t> </a:t>
            </a:r>
            <a:r>
              <a:rPr lang="en-US" sz="2800" dirty="0" err="1" smtClean="0"/>
              <a:t>và</a:t>
            </a:r>
            <a:r>
              <a:rPr lang="en-US" sz="2800" dirty="0" smtClean="0"/>
              <a:t> </a:t>
            </a:r>
            <a:r>
              <a:rPr lang="en-US" sz="2800" dirty="0" err="1" smtClean="0"/>
              <a:t>phụ</a:t>
            </a:r>
            <a:r>
              <a:rPr lang="en-US" sz="2800" dirty="0" smtClean="0"/>
              <a:t> </a:t>
            </a:r>
            <a:r>
              <a:rPr lang="en-US" sz="2800" dirty="0" err="1" smtClean="0"/>
              <a:t>của</a:t>
            </a:r>
            <a:r>
              <a:rPr lang="en-US" sz="2800" dirty="0" smtClean="0"/>
              <a:t> GCI</a:t>
            </a:r>
            <a:endParaRPr lang="en-US" sz="2800" dirty="0"/>
          </a:p>
        </p:txBody>
      </p:sp>
      <p:pic>
        <p:nvPicPr>
          <p:cNvPr id="6" name="Content Placeholder 5"/>
          <p:cNvPicPr>
            <a:picLocks noGrp="1" noChangeAspect="1"/>
          </p:cNvPicPr>
          <p:nvPr>
            <p:ph idx="1"/>
          </p:nvPr>
        </p:nvPicPr>
        <p:blipFill>
          <a:blip r:embed="rId2"/>
          <a:srcRect l="-27259" r="-27259"/>
          <a:stretch>
            <a:fillRect/>
          </a:stretch>
        </p:blipFill>
        <p:spPr>
          <a:xfrm>
            <a:off x="-1911548" y="1049376"/>
            <a:ext cx="12880499" cy="5427624"/>
          </a:xfrm>
        </p:spPr>
      </p:pic>
    </p:spTree>
    <p:extLst>
      <p:ext uri="{BB962C8B-B14F-4D97-AF65-F5344CB8AC3E}">
        <p14:creationId xmlns:p14="http://schemas.microsoft.com/office/powerpoint/2010/main" val="24413405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t>ITU Member States Global </a:t>
            </a:r>
            <a:r>
              <a:rPr lang="en-US" sz="2800" dirty="0" err="1"/>
              <a:t>Cybersecurity</a:t>
            </a:r>
            <a:r>
              <a:rPr lang="en-US" sz="2800" dirty="0"/>
              <a:t> Commitment Score By </a:t>
            </a:r>
            <a:r>
              <a:rPr lang="en-US" sz="2800" dirty="0" smtClean="0"/>
              <a:t>Nations in ASEAN</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1297526"/>
              </p:ext>
            </p:extLst>
          </p:nvPr>
        </p:nvGraphicFramePr>
        <p:xfrm>
          <a:off x="457200" y="1600200"/>
          <a:ext cx="8229600" cy="4079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Nations</a:t>
                      </a:r>
                      <a:endParaRPr lang="en-US" dirty="0"/>
                    </a:p>
                  </a:txBody>
                  <a:tcPr/>
                </a:tc>
                <a:tc>
                  <a:txBody>
                    <a:bodyPr/>
                    <a:lstStyle/>
                    <a:p>
                      <a:r>
                        <a:rPr lang="en-US" dirty="0" smtClean="0"/>
                        <a:t>Score </a:t>
                      </a:r>
                      <a:endParaRPr lang="en-US" dirty="0"/>
                    </a:p>
                  </a:txBody>
                  <a:tcPr/>
                </a:tc>
                <a:tc>
                  <a:txBody>
                    <a:bodyPr/>
                    <a:lstStyle/>
                    <a:p>
                      <a:r>
                        <a:rPr lang="en-US" dirty="0" smtClean="0"/>
                        <a:t>Global rank </a:t>
                      </a:r>
                      <a:endParaRPr lang="en-US" dirty="0"/>
                    </a:p>
                  </a:txBody>
                  <a:tcPr/>
                </a:tc>
              </a:tr>
              <a:tr h="370840">
                <a:tc>
                  <a:txBody>
                    <a:bodyPr/>
                    <a:lstStyle/>
                    <a:p>
                      <a:r>
                        <a:rPr lang="en-US" dirty="0" smtClean="0"/>
                        <a:t>Brunei</a:t>
                      </a:r>
                      <a:endParaRPr lang="en-US" dirty="0"/>
                    </a:p>
                  </a:txBody>
                  <a:tcPr/>
                </a:tc>
                <a:tc>
                  <a:txBody>
                    <a:bodyPr/>
                    <a:lstStyle/>
                    <a:p>
                      <a:r>
                        <a:rPr lang="en-US" dirty="0" smtClean="0"/>
                        <a:t>0.524</a:t>
                      </a:r>
                      <a:endParaRPr lang="en-US" dirty="0"/>
                    </a:p>
                  </a:txBody>
                  <a:tcPr/>
                </a:tc>
                <a:tc>
                  <a:txBody>
                    <a:bodyPr/>
                    <a:lstStyle/>
                    <a:p>
                      <a:r>
                        <a:rPr lang="en-US" dirty="0" smtClean="0"/>
                        <a:t>5</a:t>
                      </a:r>
                      <a:endParaRPr lang="en-US" dirty="0"/>
                    </a:p>
                  </a:txBody>
                  <a:tcPr/>
                </a:tc>
              </a:tr>
              <a:tr h="370840">
                <a:tc>
                  <a:txBody>
                    <a:bodyPr/>
                    <a:lstStyle/>
                    <a:p>
                      <a:r>
                        <a:rPr lang="en-US" dirty="0" smtClean="0"/>
                        <a:t>Cambodia</a:t>
                      </a:r>
                      <a:endParaRPr lang="en-US" dirty="0"/>
                    </a:p>
                  </a:txBody>
                  <a:tcPr/>
                </a:tc>
                <a:tc>
                  <a:txBody>
                    <a:bodyPr/>
                    <a:lstStyle/>
                    <a:p>
                      <a:r>
                        <a:rPr lang="en-US" dirty="0" smtClean="0"/>
                        <a:t>0.283</a:t>
                      </a:r>
                      <a:endParaRPr lang="en-US" dirty="0"/>
                    </a:p>
                  </a:txBody>
                  <a:tcPr/>
                </a:tc>
                <a:tc>
                  <a:txBody>
                    <a:bodyPr/>
                    <a:lstStyle/>
                    <a:p>
                      <a:r>
                        <a:rPr lang="en-US" dirty="0" smtClean="0"/>
                        <a:t>92</a:t>
                      </a:r>
                      <a:endParaRPr lang="en-US" dirty="0"/>
                    </a:p>
                  </a:txBody>
                  <a:tcPr/>
                </a:tc>
              </a:tr>
              <a:tr h="370840">
                <a:tc>
                  <a:txBody>
                    <a:bodyPr/>
                    <a:lstStyle/>
                    <a:p>
                      <a:r>
                        <a:rPr lang="en-US" dirty="0" smtClean="0"/>
                        <a:t>Indonesia</a:t>
                      </a:r>
                      <a:endParaRPr lang="en-US" dirty="0"/>
                    </a:p>
                  </a:txBody>
                  <a:tcPr/>
                </a:tc>
                <a:tc>
                  <a:txBody>
                    <a:bodyPr/>
                    <a:lstStyle/>
                    <a:p>
                      <a:r>
                        <a:rPr lang="en-US" dirty="0" smtClean="0"/>
                        <a:t>0.424</a:t>
                      </a:r>
                      <a:endParaRPr lang="en-US" dirty="0"/>
                    </a:p>
                  </a:txBody>
                  <a:tcPr/>
                </a:tc>
                <a:tc>
                  <a:txBody>
                    <a:bodyPr/>
                    <a:lstStyle/>
                    <a:p>
                      <a:r>
                        <a:rPr lang="en-US" dirty="0" smtClean="0"/>
                        <a:t>70</a:t>
                      </a:r>
                      <a:endParaRPr lang="en-US" dirty="0"/>
                    </a:p>
                  </a:txBody>
                  <a:tcPr/>
                </a:tc>
              </a:tr>
              <a:tr h="370840">
                <a:tc>
                  <a:txBody>
                    <a:bodyPr/>
                    <a:lstStyle/>
                    <a:p>
                      <a:r>
                        <a:rPr lang="en-US" dirty="0" smtClean="0"/>
                        <a:t>Laos</a:t>
                      </a:r>
                      <a:endParaRPr lang="en-US" dirty="0"/>
                    </a:p>
                  </a:txBody>
                  <a:tcPr/>
                </a:tc>
                <a:tc>
                  <a:txBody>
                    <a:bodyPr/>
                    <a:lstStyle/>
                    <a:p>
                      <a:r>
                        <a:rPr lang="en-US" dirty="0" smtClean="0"/>
                        <a:t>0.392</a:t>
                      </a:r>
                      <a:endParaRPr lang="en-US" dirty="0"/>
                    </a:p>
                  </a:txBody>
                  <a:tcPr/>
                </a:tc>
                <a:tc>
                  <a:txBody>
                    <a:bodyPr/>
                    <a:lstStyle/>
                    <a:p>
                      <a:r>
                        <a:rPr lang="en-US" dirty="0" smtClean="0"/>
                        <a:t>77</a:t>
                      </a:r>
                      <a:endParaRPr lang="en-US" dirty="0"/>
                    </a:p>
                  </a:txBody>
                  <a:tcPr/>
                </a:tc>
              </a:tr>
              <a:tr h="370840">
                <a:tc>
                  <a:txBody>
                    <a:bodyPr/>
                    <a:lstStyle/>
                    <a:p>
                      <a:r>
                        <a:rPr lang="en-US" dirty="0" smtClean="0"/>
                        <a:t>Malaysia</a:t>
                      </a:r>
                      <a:endParaRPr lang="en-US" dirty="0"/>
                    </a:p>
                  </a:txBody>
                  <a:tcPr/>
                </a:tc>
                <a:tc>
                  <a:txBody>
                    <a:bodyPr/>
                    <a:lstStyle/>
                    <a:p>
                      <a:r>
                        <a:rPr lang="en-US" dirty="0" smtClean="0"/>
                        <a:t>0.893</a:t>
                      </a:r>
                      <a:endParaRPr lang="en-US" dirty="0"/>
                    </a:p>
                  </a:txBody>
                  <a:tcPr/>
                </a:tc>
                <a:tc>
                  <a:txBody>
                    <a:bodyPr/>
                    <a:lstStyle/>
                    <a:p>
                      <a:r>
                        <a:rPr lang="en-US" dirty="0" smtClean="0"/>
                        <a:t>3</a:t>
                      </a:r>
                      <a:endParaRPr lang="en-US" dirty="0"/>
                    </a:p>
                  </a:txBody>
                  <a:tcPr/>
                </a:tc>
              </a:tr>
              <a:tr h="370840">
                <a:tc>
                  <a:txBody>
                    <a:bodyPr/>
                    <a:lstStyle/>
                    <a:p>
                      <a:r>
                        <a:rPr lang="en-US" dirty="0" smtClean="0"/>
                        <a:t>Myanmar</a:t>
                      </a:r>
                      <a:endParaRPr lang="en-US" dirty="0"/>
                    </a:p>
                  </a:txBody>
                  <a:tcPr/>
                </a:tc>
                <a:tc>
                  <a:txBody>
                    <a:bodyPr/>
                    <a:lstStyle/>
                    <a:p>
                      <a:r>
                        <a:rPr lang="en-US" dirty="0" smtClean="0"/>
                        <a:t>0.263</a:t>
                      </a:r>
                      <a:endParaRPr lang="en-US" dirty="0"/>
                    </a:p>
                  </a:txBody>
                  <a:tcPr/>
                </a:tc>
                <a:tc>
                  <a:txBody>
                    <a:bodyPr/>
                    <a:lstStyle/>
                    <a:p>
                      <a:r>
                        <a:rPr lang="en-US" dirty="0" smtClean="0"/>
                        <a:t>100</a:t>
                      </a:r>
                      <a:endParaRPr lang="en-US" dirty="0"/>
                    </a:p>
                  </a:txBody>
                  <a:tcPr/>
                </a:tc>
              </a:tr>
              <a:tr h="370840">
                <a:tc>
                  <a:txBody>
                    <a:bodyPr/>
                    <a:lstStyle/>
                    <a:p>
                      <a:r>
                        <a:rPr lang="en-US" dirty="0" smtClean="0"/>
                        <a:t>Philippine</a:t>
                      </a:r>
                      <a:endParaRPr lang="en-US" dirty="0"/>
                    </a:p>
                  </a:txBody>
                  <a:tcPr/>
                </a:tc>
                <a:tc>
                  <a:txBody>
                    <a:bodyPr/>
                    <a:lstStyle/>
                    <a:p>
                      <a:r>
                        <a:rPr lang="en-US" dirty="0" smtClean="0"/>
                        <a:t>0.594</a:t>
                      </a:r>
                      <a:endParaRPr lang="en-US" dirty="0"/>
                    </a:p>
                  </a:txBody>
                  <a:tcPr/>
                </a:tc>
                <a:tc>
                  <a:txBody>
                    <a:bodyPr/>
                    <a:lstStyle/>
                    <a:p>
                      <a:r>
                        <a:rPr lang="en-US" dirty="0" smtClean="0"/>
                        <a:t>37</a:t>
                      </a:r>
                      <a:endParaRPr lang="en-US" dirty="0"/>
                    </a:p>
                  </a:txBody>
                  <a:tcPr/>
                </a:tc>
              </a:tr>
              <a:tr h="370840">
                <a:tc>
                  <a:txBody>
                    <a:bodyPr/>
                    <a:lstStyle/>
                    <a:p>
                      <a:r>
                        <a:rPr lang="en-US" dirty="0" smtClean="0"/>
                        <a:t>Singapore</a:t>
                      </a:r>
                      <a:endParaRPr lang="en-US" dirty="0"/>
                    </a:p>
                  </a:txBody>
                  <a:tcPr/>
                </a:tc>
                <a:tc>
                  <a:txBody>
                    <a:bodyPr/>
                    <a:lstStyle/>
                    <a:p>
                      <a:r>
                        <a:rPr lang="en-US" dirty="0" smtClean="0"/>
                        <a:t>0.925</a:t>
                      </a:r>
                      <a:endParaRPr lang="en-US" dirty="0"/>
                    </a:p>
                  </a:txBody>
                  <a:tcPr/>
                </a:tc>
                <a:tc>
                  <a:txBody>
                    <a:bodyPr/>
                    <a:lstStyle/>
                    <a:p>
                      <a:r>
                        <a:rPr lang="en-US" dirty="0" smtClean="0"/>
                        <a:t>1</a:t>
                      </a:r>
                      <a:endParaRPr lang="en-US" dirty="0"/>
                    </a:p>
                  </a:txBody>
                  <a:tcPr/>
                </a:tc>
              </a:tr>
              <a:tr h="370840">
                <a:tc>
                  <a:txBody>
                    <a:bodyPr/>
                    <a:lstStyle/>
                    <a:p>
                      <a:r>
                        <a:rPr lang="en-US" dirty="0" smtClean="0"/>
                        <a:t>Thailand</a:t>
                      </a:r>
                      <a:endParaRPr lang="en-US" dirty="0"/>
                    </a:p>
                  </a:txBody>
                  <a:tcPr/>
                </a:tc>
                <a:tc>
                  <a:txBody>
                    <a:bodyPr/>
                    <a:lstStyle/>
                    <a:p>
                      <a:r>
                        <a:rPr lang="en-US" dirty="0" smtClean="0"/>
                        <a:t>0.684</a:t>
                      </a:r>
                      <a:endParaRPr lang="en-US" dirty="0"/>
                    </a:p>
                  </a:txBody>
                  <a:tcPr/>
                </a:tc>
                <a:tc>
                  <a:txBody>
                    <a:bodyPr/>
                    <a:lstStyle/>
                    <a:p>
                      <a:r>
                        <a:rPr lang="en-US" dirty="0" smtClean="0"/>
                        <a:t>20</a:t>
                      </a:r>
                      <a:endParaRPr lang="en-US" dirty="0"/>
                    </a:p>
                  </a:txBody>
                  <a:tcPr/>
                </a:tc>
              </a:tr>
              <a:tr h="370840">
                <a:tc>
                  <a:txBody>
                    <a:bodyPr/>
                    <a:lstStyle/>
                    <a:p>
                      <a:r>
                        <a:rPr lang="en-US" dirty="0" smtClean="0"/>
                        <a:t>Vietnam</a:t>
                      </a:r>
                      <a:endParaRPr lang="en-US" dirty="0"/>
                    </a:p>
                  </a:txBody>
                  <a:tcPr/>
                </a:tc>
                <a:tc>
                  <a:txBody>
                    <a:bodyPr/>
                    <a:lstStyle/>
                    <a:p>
                      <a:r>
                        <a:rPr lang="en-US" dirty="0" smtClean="0"/>
                        <a:t>0.245</a:t>
                      </a:r>
                      <a:endParaRPr lang="en-US" dirty="0"/>
                    </a:p>
                  </a:txBody>
                  <a:tcPr/>
                </a:tc>
                <a:tc>
                  <a:txBody>
                    <a:bodyPr/>
                    <a:lstStyle/>
                    <a:p>
                      <a:r>
                        <a:rPr lang="en-US" dirty="0" smtClean="0"/>
                        <a:t>101</a:t>
                      </a:r>
                      <a:endParaRPr lang="en-US" dirty="0"/>
                    </a:p>
                  </a:txBody>
                  <a:tcPr/>
                </a:tc>
              </a:tr>
            </a:tbl>
          </a:graphicData>
        </a:graphic>
      </p:graphicFrame>
      <p:sp>
        <p:nvSpPr>
          <p:cNvPr id="5" name="TextBox 4"/>
          <p:cNvSpPr txBox="1"/>
          <p:nvPr/>
        </p:nvSpPr>
        <p:spPr>
          <a:xfrm>
            <a:off x="3066175" y="5935322"/>
            <a:ext cx="5620625"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dirty="0" err="1" smtClean="0">
                <a:solidFill>
                  <a:schemeClr val="tx1"/>
                </a:solidFill>
              </a:rPr>
              <a:t>Trích</a:t>
            </a:r>
            <a:r>
              <a:rPr lang="en-US" sz="1200" dirty="0" smtClean="0">
                <a:solidFill>
                  <a:schemeClr val="tx1"/>
                </a:solidFill>
              </a:rPr>
              <a:t> </a:t>
            </a:r>
            <a:r>
              <a:rPr lang="en-US" sz="1200" dirty="0" err="1" smtClean="0">
                <a:solidFill>
                  <a:schemeClr val="tx1"/>
                </a:solidFill>
              </a:rPr>
              <a:t>báo</a:t>
            </a:r>
            <a:r>
              <a:rPr lang="en-US" sz="1200" dirty="0" smtClean="0">
                <a:solidFill>
                  <a:schemeClr val="tx1"/>
                </a:solidFill>
              </a:rPr>
              <a:t> </a:t>
            </a:r>
            <a:r>
              <a:rPr lang="en-US" sz="1200" dirty="0" err="1" smtClean="0">
                <a:solidFill>
                  <a:schemeClr val="tx1"/>
                </a:solidFill>
              </a:rPr>
              <a:t>cáo</a:t>
            </a:r>
            <a:r>
              <a:rPr lang="en-US" sz="1200" dirty="0" smtClean="0">
                <a:solidFill>
                  <a:schemeClr val="tx1"/>
                </a:solidFill>
              </a:rPr>
              <a:t> ‘</a:t>
            </a:r>
            <a:r>
              <a:rPr lang="en-US" sz="1200" dirty="0" err="1" smtClean="0">
                <a:solidFill>
                  <a:schemeClr val="tx1"/>
                </a:solidFill>
              </a:rPr>
              <a:t>Chỉ</a:t>
            </a:r>
            <a:r>
              <a:rPr lang="en-US" sz="1200" dirty="0" smtClean="0">
                <a:solidFill>
                  <a:schemeClr val="tx1"/>
                </a:solidFill>
              </a:rPr>
              <a:t> </a:t>
            </a:r>
            <a:r>
              <a:rPr lang="en-US" sz="1200" dirty="0" err="1" smtClean="0">
                <a:solidFill>
                  <a:schemeClr val="tx1"/>
                </a:solidFill>
              </a:rPr>
              <a:t>số</a:t>
            </a:r>
            <a:r>
              <a:rPr lang="en-US" sz="1200" dirty="0" smtClean="0">
                <a:solidFill>
                  <a:schemeClr val="tx1"/>
                </a:solidFill>
              </a:rPr>
              <a:t> An </a:t>
            </a:r>
            <a:r>
              <a:rPr lang="en-US" sz="1200" dirty="0" err="1" smtClean="0">
                <a:solidFill>
                  <a:schemeClr val="tx1"/>
                </a:solidFill>
              </a:rPr>
              <a:t>ninh</a:t>
            </a:r>
            <a:r>
              <a:rPr lang="en-US" sz="1200" dirty="0" smtClean="0">
                <a:solidFill>
                  <a:schemeClr val="tx1"/>
                </a:solidFill>
              </a:rPr>
              <a:t> </a:t>
            </a:r>
            <a:r>
              <a:rPr lang="en-US" sz="1200" dirty="0" err="1" smtClean="0">
                <a:solidFill>
                  <a:schemeClr val="tx1"/>
                </a:solidFill>
              </a:rPr>
              <a:t>mạng</a:t>
            </a:r>
            <a:r>
              <a:rPr lang="en-US" sz="1200" dirty="0" smtClean="0">
                <a:solidFill>
                  <a:schemeClr val="tx1"/>
                </a:solidFill>
              </a:rPr>
              <a:t> </a:t>
            </a:r>
            <a:r>
              <a:rPr lang="en-US" sz="1200" dirty="0" err="1" smtClean="0">
                <a:solidFill>
                  <a:schemeClr val="tx1"/>
                </a:solidFill>
              </a:rPr>
              <a:t>toàn</a:t>
            </a:r>
            <a:r>
              <a:rPr lang="en-US" sz="1200" dirty="0" smtClean="0">
                <a:solidFill>
                  <a:schemeClr val="tx1"/>
                </a:solidFill>
              </a:rPr>
              <a:t> </a:t>
            </a:r>
            <a:r>
              <a:rPr lang="en-US" sz="1200" dirty="0" err="1" smtClean="0">
                <a:solidFill>
                  <a:schemeClr val="tx1"/>
                </a:solidFill>
              </a:rPr>
              <a:t>cầu</a:t>
            </a:r>
            <a:r>
              <a:rPr lang="en-US" sz="1200" dirty="0" smtClean="0">
                <a:solidFill>
                  <a:schemeClr val="tx1"/>
                </a:solidFill>
              </a:rPr>
              <a:t> </a:t>
            </a:r>
            <a:r>
              <a:rPr lang="en-US" sz="1200" dirty="0" err="1" smtClean="0">
                <a:solidFill>
                  <a:schemeClr val="tx1"/>
                </a:solidFill>
              </a:rPr>
              <a:t>lần</a:t>
            </a:r>
            <a:r>
              <a:rPr lang="en-US" sz="1200" dirty="0" smtClean="0">
                <a:solidFill>
                  <a:schemeClr val="tx1"/>
                </a:solidFill>
              </a:rPr>
              <a:t> </a:t>
            </a:r>
            <a:r>
              <a:rPr lang="en-US" sz="1200" dirty="0" err="1" smtClean="0">
                <a:solidFill>
                  <a:schemeClr val="tx1"/>
                </a:solidFill>
              </a:rPr>
              <a:t>thứ</a:t>
            </a:r>
            <a:r>
              <a:rPr lang="en-US" sz="1200" dirty="0" smtClean="0">
                <a:solidFill>
                  <a:schemeClr val="tx1"/>
                </a:solidFill>
              </a:rPr>
              <a:t> 2, </a:t>
            </a:r>
            <a:r>
              <a:rPr lang="en-US" sz="1200" dirty="0" err="1" smtClean="0">
                <a:solidFill>
                  <a:schemeClr val="tx1"/>
                </a:solidFill>
              </a:rPr>
              <a:t>năm</a:t>
            </a:r>
            <a:r>
              <a:rPr lang="en-US" sz="1200" dirty="0" smtClean="0">
                <a:solidFill>
                  <a:schemeClr val="tx1"/>
                </a:solidFill>
              </a:rPr>
              <a:t> 2017’, </a:t>
            </a:r>
            <a:r>
              <a:rPr lang="en-US" sz="1200" dirty="0" err="1" smtClean="0">
                <a:solidFill>
                  <a:schemeClr val="tx1"/>
                </a:solidFill>
              </a:rPr>
              <a:t>trang</a:t>
            </a:r>
            <a:r>
              <a:rPr lang="en-US" sz="1200" dirty="0" smtClean="0">
                <a:solidFill>
                  <a:schemeClr val="tx1"/>
                </a:solidFill>
              </a:rPr>
              <a:t> 55</a:t>
            </a:r>
            <a:endParaRPr lang="en-US" sz="1200" dirty="0">
              <a:solidFill>
                <a:schemeClr val="tx1"/>
              </a:solidFill>
            </a:endParaRPr>
          </a:p>
        </p:txBody>
      </p:sp>
    </p:spTree>
    <p:extLst>
      <p:ext uri="{BB962C8B-B14F-4D97-AF65-F5344CB8AC3E}">
        <p14:creationId xmlns:p14="http://schemas.microsoft.com/office/powerpoint/2010/main" val="94038736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err="1" smtClean="0"/>
              <a:t>Xây</a:t>
            </a:r>
            <a:r>
              <a:rPr lang="en-US" sz="3200" dirty="0" smtClean="0"/>
              <a:t> </a:t>
            </a:r>
            <a:r>
              <a:rPr lang="en-US" sz="3200" dirty="0" err="1" smtClean="0"/>
              <a:t>dựng</a:t>
            </a:r>
            <a:r>
              <a:rPr lang="en-US" sz="3200" dirty="0" smtClean="0"/>
              <a:t> </a:t>
            </a:r>
            <a:r>
              <a:rPr lang="en-US" sz="3200" dirty="0" err="1" smtClean="0"/>
              <a:t>chiến</a:t>
            </a:r>
            <a:r>
              <a:rPr lang="en-US" sz="3200" dirty="0" smtClean="0"/>
              <a:t> </a:t>
            </a:r>
            <a:r>
              <a:rPr lang="en-US" sz="3200" dirty="0" err="1" smtClean="0"/>
              <a:t>lược</a:t>
            </a:r>
            <a:r>
              <a:rPr lang="en-US" sz="3200" dirty="0" smtClean="0"/>
              <a:t> an </a:t>
            </a:r>
            <a:r>
              <a:rPr lang="en-US" sz="3200" dirty="0" err="1" smtClean="0"/>
              <a:t>ninh</a:t>
            </a:r>
            <a:r>
              <a:rPr lang="en-US" sz="3200" dirty="0" smtClean="0"/>
              <a:t> </a:t>
            </a:r>
            <a:r>
              <a:rPr lang="en-US" sz="3200" dirty="0" err="1" smtClean="0"/>
              <a:t>mang</a:t>
            </a:r>
            <a:endParaRPr lang="en-US" sz="3200" dirty="0"/>
          </a:p>
        </p:txBody>
      </p:sp>
      <p:sp>
        <p:nvSpPr>
          <p:cNvPr id="3" name="Content Placeholder 2"/>
          <p:cNvSpPr>
            <a:spLocks noGrp="1"/>
          </p:cNvSpPr>
          <p:nvPr>
            <p:ph idx="1"/>
          </p:nvPr>
        </p:nvSpPr>
        <p:spPr>
          <a:xfrm>
            <a:off x="457200" y="2783607"/>
            <a:ext cx="8229600" cy="3693392"/>
          </a:xfrm>
        </p:spPr>
        <p:txBody>
          <a:bodyPr>
            <a:normAutofit/>
          </a:bodyPr>
          <a:lstStyle/>
          <a:p>
            <a:r>
              <a:rPr lang="en-US" sz="2000" dirty="0" err="1" smtClean="0"/>
              <a:t>Quan</a:t>
            </a:r>
            <a:r>
              <a:rPr lang="en-US" sz="2000" dirty="0" smtClean="0"/>
              <a:t> </a:t>
            </a:r>
            <a:r>
              <a:rPr lang="en-US" sz="2000" dirty="0" err="1" smtClean="0"/>
              <a:t>điểm</a:t>
            </a:r>
            <a:r>
              <a:rPr lang="en-US" sz="2000" dirty="0" smtClean="0"/>
              <a:t> </a:t>
            </a:r>
            <a:r>
              <a:rPr lang="en-US" sz="2000" dirty="0" err="1" smtClean="0"/>
              <a:t>của</a:t>
            </a:r>
            <a:r>
              <a:rPr lang="en-US" sz="2000" dirty="0" smtClean="0"/>
              <a:t> </a:t>
            </a:r>
            <a:r>
              <a:rPr lang="en-US" sz="2000" dirty="0" err="1" smtClean="0"/>
              <a:t>Liên</a:t>
            </a:r>
            <a:r>
              <a:rPr lang="en-US" sz="2000" dirty="0" smtClean="0"/>
              <a:t> bang </a:t>
            </a:r>
            <a:r>
              <a:rPr lang="en-US" sz="2000" dirty="0" err="1" smtClean="0"/>
              <a:t>Nga</a:t>
            </a:r>
            <a:endParaRPr lang="en-US" sz="2000" dirty="0" smtClean="0"/>
          </a:p>
          <a:p>
            <a:r>
              <a:rPr lang="en-US" sz="2000" dirty="0" err="1" smtClean="0"/>
              <a:t>Quan</a:t>
            </a:r>
            <a:r>
              <a:rPr lang="en-US" sz="2000" dirty="0" smtClean="0"/>
              <a:t> </a:t>
            </a:r>
            <a:r>
              <a:rPr lang="en-US" sz="2000" dirty="0" err="1" smtClean="0"/>
              <a:t>điểm</a:t>
            </a:r>
            <a:r>
              <a:rPr lang="en-US" sz="2000" dirty="0" smtClean="0"/>
              <a:t> </a:t>
            </a:r>
            <a:r>
              <a:rPr lang="en-US" sz="2000" dirty="0" err="1" smtClean="0"/>
              <a:t>của</a:t>
            </a:r>
            <a:r>
              <a:rPr lang="en-US" sz="2000" dirty="0" smtClean="0"/>
              <a:t> </a:t>
            </a:r>
            <a:r>
              <a:rPr lang="en-US" sz="2000" dirty="0" err="1" smtClean="0"/>
              <a:t>Mỹ</a:t>
            </a:r>
            <a:endParaRPr lang="en-US" sz="2000" dirty="0" smtClean="0"/>
          </a:p>
          <a:p>
            <a:r>
              <a:rPr lang="en-US" sz="2000" dirty="0" err="1" smtClean="0"/>
              <a:t>Quan</a:t>
            </a:r>
            <a:r>
              <a:rPr lang="en-US" sz="2000" dirty="0" smtClean="0"/>
              <a:t> </a:t>
            </a:r>
            <a:r>
              <a:rPr lang="en-US" sz="2000" dirty="0" err="1" smtClean="0"/>
              <a:t>điểm</a:t>
            </a:r>
            <a:r>
              <a:rPr lang="en-US" sz="2000" dirty="0" smtClean="0"/>
              <a:t> </a:t>
            </a:r>
            <a:r>
              <a:rPr lang="en-US" sz="2000" dirty="0" err="1" smtClean="0"/>
              <a:t>của</a:t>
            </a:r>
            <a:r>
              <a:rPr lang="en-US" sz="2000" dirty="0" smtClean="0"/>
              <a:t> </a:t>
            </a:r>
            <a:r>
              <a:rPr lang="en-US" sz="2000" dirty="0" err="1" smtClean="0"/>
              <a:t>Trung</a:t>
            </a:r>
            <a:r>
              <a:rPr lang="en-US" sz="2000" dirty="0" smtClean="0"/>
              <a:t> </a:t>
            </a:r>
            <a:r>
              <a:rPr lang="en-US" sz="2000" dirty="0" err="1" smtClean="0"/>
              <a:t>Quốc</a:t>
            </a:r>
            <a:endParaRPr lang="en-US" sz="2000" dirty="0" smtClean="0"/>
          </a:p>
          <a:p>
            <a:r>
              <a:rPr lang="en-US" sz="2000" dirty="0" err="1" smtClean="0"/>
              <a:t>Quan</a:t>
            </a:r>
            <a:r>
              <a:rPr lang="en-US" sz="2000" dirty="0" smtClean="0"/>
              <a:t> </a:t>
            </a:r>
            <a:r>
              <a:rPr lang="en-US" sz="2000" dirty="0" err="1" smtClean="0"/>
              <a:t>điểm</a:t>
            </a:r>
            <a:r>
              <a:rPr lang="en-US" sz="2000" dirty="0" smtClean="0"/>
              <a:t> </a:t>
            </a:r>
            <a:r>
              <a:rPr lang="en-US" sz="2000" dirty="0" err="1" smtClean="0"/>
              <a:t>của</a:t>
            </a:r>
            <a:r>
              <a:rPr lang="en-US" sz="2000" dirty="0" smtClean="0"/>
              <a:t> </a:t>
            </a:r>
            <a:r>
              <a:rPr lang="en-US" sz="2000" dirty="0" err="1" smtClean="0"/>
              <a:t>Ấn</a:t>
            </a:r>
            <a:r>
              <a:rPr lang="en-US" sz="2000" dirty="0" smtClean="0"/>
              <a:t> </a:t>
            </a:r>
            <a:r>
              <a:rPr lang="en-US" sz="2000" dirty="0" err="1" smtClean="0"/>
              <a:t>Độ</a:t>
            </a:r>
            <a:endParaRPr lang="en-US" sz="2000" dirty="0" smtClean="0"/>
          </a:p>
          <a:p>
            <a:r>
              <a:rPr lang="en-US" sz="2000" dirty="0" err="1" smtClean="0"/>
              <a:t>Quan</a:t>
            </a:r>
            <a:r>
              <a:rPr lang="en-US" sz="2000" dirty="0" smtClean="0"/>
              <a:t> </a:t>
            </a:r>
            <a:r>
              <a:rPr lang="en-US" sz="2000" dirty="0" err="1" smtClean="0"/>
              <a:t>điểm</a:t>
            </a:r>
            <a:r>
              <a:rPr lang="en-US" sz="2000" dirty="0" smtClean="0"/>
              <a:t> </a:t>
            </a:r>
            <a:r>
              <a:rPr lang="en-US" sz="2000" dirty="0" err="1" smtClean="0"/>
              <a:t>của</a:t>
            </a:r>
            <a:r>
              <a:rPr lang="en-US" sz="2000" dirty="0" smtClean="0"/>
              <a:t> Australia</a:t>
            </a:r>
            <a:endParaRPr lang="en-US" sz="2000" dirty="0"/>
          </a:p>
        </p:txBody>
      </p:sp>
      <p:pic>
        <p:nvPicPr>
          <p:cNvPr id="4" name="Picture 3" descr="6.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655" y="1641943"/>
            <a:ext cx="4862461" cy="4374240"/>
          </a:xfrm>
          <a:prstGeom prst="rect">
            <a:avLst/>
          </a:prstGeom>
        </p:spPr>
      </p:pic>
    </p:spTree>
    <p:extLst>
      <p:ext uri="{BB962C8B-B14F-4D97-AF65-F5344CB8AC3E}">
        <p14:creationId xmlns:p14="http://schemas.microsoft.com/office/powerpoint/2010/main" val="26846824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smtClean="0"/>
              <a:t>Chiến</a:t>
            </a:r>
            <a:r>
              <a:rPr lang="en-US" dirty="0" smtClean="0"/>
              <a:t> </a:t>
            </a:r>
            <a:r>
              <a:rPr lang="en-US" dirty="0" err="1" smtClean="0"/>
              <a:t>lược</a:t>
            </a:r>
            <a:r>
              <a:rPr lang="en-US" dirty="0" smtClean="0"/>
              <a:t> An </a:t>
            </a:r>
            <a:r>
              <a:rPr lang="en-US" dirty="0" err="1" smtClean="0"/>
              <a:t>ninh</a:t>
            </a:r>
            <a:r>
              <a:rPr lang="en-US" dirty="0" smtClean="0"/>
              <a:t> </a:t>
            </a:r>
            <a:r>
              <a:rPr lang="en-US" dirty="0" err="1" smtClean="0"/>
              <a:t>mạng</a:t>
            </a:r>
            <a:r>
              <a:rPr lang="en-US" dirty="0" smtClean="0"/>
              <a:t> </a:t>
            </a:r>
            <a:r>
              <a:rPr lang="en-US" dirty="0" err="1" smtClean="0"/>
              <a:t>của</a:t>
            </a:r>
            <a:r>
              <a:rPr lang="en-US" dirty="0" smtClean="0"/>
              <a:t> Australia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2416742"/>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685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09" y="533400"/>
            <a:ext cx="8749502" cy="990600"/>
          </a:xfrm>
        </p:spPr>
        <p:txBody>
          <a:bodyPr>
            <a:normAutofit/>
          </a:bodyPr>
          <a:lstStyle/>
          <a:p>
            <a:r>
              <a:rPr lang="en-US" sz="2800" dirty="0" err="1"/>
              <a:t>N</a:t>
            </a:r>
            <a:r>
              <a:rPr lang="en-US" sz="2800" dirty="0" err="1" smtClean="0"/>
              <a:t>ội</a:t>
            </a:r>
            <a:r>
              <a:rPr lang="en-US" sz="2800" dirty="0" smtClean="0"/>
              <a:t> dung </a:t>
            </a:r>
            <a:r>
              <a:rPr lang="en-US" sz="2800" dirty="0" err="1" smtClean="0"/>
              <a:t>phát</a:t>
            </a:r>
            <a:r>
              <a:rPr lang="en-US" sz="2800" dirty="0" smtClean="0"/>
              <a:t> </a:t>
            </a:r>
            <a:r>
              <a:rPr lang="en-US" sz="2800" dirty="0" err="1" smtClean="0"/>
              <a:t>triển</a:t>
            </a:r>
            <a:r>
              <a:rPr lang="en-US" sz="2800" dirty="0" smtClean="0"/>
              <a:t> </a:t>
            </a:r>
            <a:r>
              <a:rPr lang="en-US" sz="2800" dirty="0" err="1" smtClean="0"/>
              <a:t>chiến</a:t>
            </a:r>
            <a:r>
              <a:rPr lang="en-US" sz="2800" dirty="0" smtClean="0"/>
              <a:t> </a:t>
            </a:r>
            <a:r>
              <a:rPr lang="en-US" sz="2800" dirty="0" err="1" smtClean="0"/>
              <a:t>lược</a:t>
            </a:r>
            <a:r>
              <a:rPr lang="en-US" sz="2800" dirty="0" smtClean="0"/>
              <a:t> an </a:t>
            </a:r>
            <a:r>
              <a:rPr lang="en-US" sz="2800" dirty="0" err="1" smtClean="0"/>
              <a:t>ninh</a:t>
            </a:r>
            <a:r>
              <a:rPr lang="en-US" sz="2800" dirty="0" smtClean="0"/>
              <a:t> </a:t>
            </a:r>
            <a:r>
              <a:rPr lang="en-US" sz="2800" dirty="0" err="1" smtClean="0"/>
              <a:t>mạng</a:t>
            </a:r>
            <a:r>
              <a:rPr lang="en-US" sz="2800" dirty="0" smtClean="0"/>
              <a:t> </a:t>
            </a:r>
            <a:r>
              <a:rPr lang="en-US" sz="2800" dirty="0" err="1" smtClean="0"/>
              <a:t>của</a:t>
            </a:r>
            <a:r>
              <a:rPr lang="en-US" sz="2800" dirty="0" smtClean="0"/>
              <a:t> </a:t>
            </a:r>
            <a:r>
              <a:rPr lang="en-US" sz="2800" dirty="0" err="1" smtClean="0"/>
              <a:t>Việt</a:t>
            </a:r>
            <a:r>
              <a:rPr lang="en-US" sz="2800" dirty="0" smtClean="0"/>
              <a:t> Nam</a:t>
            </a:r>
            <a:endParaRPr lang="en-US" sz="2800" dirty="0"/>
          </a:p>
        </p:txBody>
      </p:sp>
      <p:sp>
        <p:nvSpPr>
          <p:cNvPr id="3" name="Content Placeholder 2"/>
          <p:cNvSpPr>
            <a:spLocks noGrp="1"/>
          </p:cNvSpPr>
          <p:nvPr>
            <p:ph idx="1"/>
          </p:nvPr>
        </p:nvSpPr>
        <p:spPr>
          <a:xfrm>
            <a:off x="457200" y="2026774"/>
            <a:ext cx="8229600" cy="4450226"/>
          </a:xfrm>
        </p:spPr>
        <p:txBody>
          <a:bodyPr>
            <a:normAutofit/>
          </a:bodyPr>
          <a:lstStyle/>
          <a:p>
            <a:r>
              <a:rPr lang="vi-VN" sz="2000" dirty="0"/>
              <a:t>a) Xây dựng hệ thống phần mềm, trang thiết bị bảo vệ an ninh mạng;</a:t>
            </a:r>
            <a:endParaRPr lang="en-AU" sz="2000" dirty="0"/>
          </a:p>
          <a:p>
            <a:r>
              <a:rPr lang="vi-VN" sz="2000" dirty="0"/>
              <a:t>b) Phương pháp thẩm định phần mềm, trang thiết bị bảo vệ an ninh mạng đạt chuẩn, hạn chế tối đa việc tồn tại lỗ hổng bảo mật và phần mềm độc hại;</a:t>
            </a:r>
            <a:endParaRPr lang="en-AU" sz="2000" dirty="0"/>
          </a:p>
          <a:p>
            <a:r>
              <a:rPr lang="vi-VN" sz="2000" dirty="0"/>
              <a:t>c) Phương pháp kiểm tra phần cứng, phần mềm được cung cấp thực hiện đúng chức năng được nêu và chỉ có chức năng đó;</a:t>
            </a:r>
            <a:endParaRPr lang="en-AU" sz="2000" dirty="0"/>
          </a:p>
          <a:p>
            <a:r>
              <a:rPr lang="vi-VN" sz="2000" dirty="0"/>
              <a:t>d) Phương pháp bảo vệ bí mật nhà nước, quyền riêng tư cá nhân, khả năng truyền tải bảo mật của thông tin trên không gian mạng;</a:t>
            </a:r>
            <a:endParaRPr lang="en-AU" sz="2000" dirty="0"/>
          </a:p>
          <a:p>
            <a:r>
              <a:rPr lang="vi-VN" sz="2000" dirty="0"/>
              <a:t>đ) Xác định nguồn gốc của thông tin được truyền tải trên không gian mạng;</a:t>
            </a:r>
            <a:endParaRPr lang="en-AU" sz="2000" dirty="0"/>
          </a:p>
          <a:p>
            <a:r>
              <a:rPr lang="vi-VN" sz="2000" dirty="0"/>
              <a:t>e) Giải quyết nguy cơ đe dọa an ninh mạng;</a:t>
            </a:r>
            <a:endParaRPr lang="en-AU" sz="2000" dirty="0"/>
          </a:p>
          <a:p>
            <a:r>
              <a:rPr lang="vi-VN" sz="2000" dirty="0"/>
              <a:t>g) Các sáng kiến kỹ thuật nâng cao nhận thức, kỹ năng về an ninh mạng.</a:t>
            </a:r>
            <a:endParaRPr lang="en-AU" sz="2000" dirty="0"/>
          </a:p>
          <a:p>
            <a:endParaRPr lang="en-US" sz="2000" dirty="0"/>
          </a:p>
        </p:txBody>
      </p:sp>
    </p:spTree>
    <p:extLst>
      <p:ext uri="{BB962C8B-B14F-4D97-AF65-F5344CB8AC3E}">
        <p14:creationId xmlns:p14="http://schemas.microsoft.com/office/powerpoint/2010/main" val="3112107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smtClean="0"/>
              <a:t>Các</a:t>
            </a:r>
            <a:r>
              <a:rPr lang="en-US" sz="2800" dirty="0" smtClean="0"/>
              <a:t> </a:t>
            </a:r>
            <a:r>
              <a:rPr lang="en-US" sz="2800" dirty="0" err="1" smtClean="0"/>
              <a:t>lĩnh</a:t>
            </a:r>
            <a:r>
              <a:rPr lang="en-US" sz="2800" dirty="0" smtClean="0"/>
              <a:t> </a:t>
            </a:r>
            <a:r>
              <a:rPr lang="en-US" sz="2800" dirty="0" err="1" smtClean="0"/>
              <a:t>vực</a:t>
            </a:r>
            <a:r>
              <a:rPr lang="en-US" sz="2800" dirty="0" smtClean="0"/>
              <a:t> </a:t>
            </a:r>
            <a:r>
              <a:rPr lang="en-US" sz="2800" dirty="0" err="1" smtClean="0"/>
              <a:t>cần</a:t>
            </a:r>
            <a:r>
              <a:rPr lang="en-US" sz="2800" dirty="0" smtClean="0"/>
              <a:t> </a:t>
            </a:r>
            <a:r>
              <a:rPr lang="en-US" sz="2800" dirty="0" err="1" smtClean="0"/>
              <a:t>tập</a:t>
            </a:r>
            <a:r>
              <a:rPr lang="en-US" sz="2800" dirty="0" smtClean="0"/>
              <a:t> </a:t>
            </a:r>
            <a:r>
              <a:rPr lang="en-US" sz="2800" dirty="0" err="1" smtClean="0"/>
              <a:t>trung</a:t>
            </a:r>
            <a:r>
              <a:rPr lang="en-US" sz="2800" dirty="0" smtClean="0"/>
              <a:t> </a:t>
            </a:r>
            <a:r>
              <a:rPr lang="en-US" sz="2800" dirty="0" err="1" smtClean="0"/>
              <a:t>đầu</a:t>
            </a:r>
            <a:r>
              <a:rPr lang="en-US" sz="2800" dirty="0" smtClean="0"/>
              <a:t> </a:t>
            </a:r>
            <a:r>
              <a:rPr lang="en-US" sz="2800" dirty="0" err="1" smtClean="0"/>
              <a:t>tư</a:t>
            </a:r>
            <a:r>
              <a:rPr lang="en-US" sz="2800" dirty="0" smtClean="0"/>
              <a:t> </a:t>
            </a:r>
            <a:r>
              <a:rPr lang="en-US" sz="2800" dirty="0" err="1" smtClean="0"/>
              <a:t>phát</a:t>
            </a:r>
            <a:r>
              <a:rPr lang="en-US" sz="2800" dirty="0" smtClean="0"/>
              <a:t> </a:t>
            </a:r>
            <a:r>
              <a:rPr lang="en-US" sz="2800" dirty="0" err="1" smtClean="0"/>
              <a:t>triển</a:t>
            </a:r>
            <a:r>
              <a:rPr lang="en-US" sz="2800" dirty="0" smtClean="0"/>
              <a:t> </a:t>
            </a:r>
            <a:r>
              <a:rPr lang="en-US" sz="2800" dirty="0" err="1" smtClean="0"/>
              <a:t>trong</a:t>
            </a:r>
            <a:r>
              <a:rPr lang="en-US" sz="2800" dirty="0" smtClean="0"/>
              <a:t> </a:t>
            </a:r>
            <a:r>
              <a:rPr lang="en-US" sz="2800" dirty="0" err="1" smtClean="0"/>
              <a:t>chiến</a:t>
            </a:r>
            <a:r>
              <a:rPr lang="en-US" sz="2800" dirty="0" smtClean="0"/>
              <a:t> </a:t>
            </a:r>
            <a:r>
              <a:rPr lang="en-US" sz="2800" dirty="0" err="1" smtClean="0"/>
              <a:t>lược</a:t>
            </a:r>
            <a:r>
              <a:rPr lang="en-US" sz="2800" dirty="0" smtClean="0"/>
              <a:t> an </a:t>
            </a:r>
            <a:r>
              <a:rPr lang="en-US" sz="2800" dirty="0" err="1" smtClean="0"/>
              <a:t>ninh</a:t>
            </a:r>
            <a:r>
              <a:rPr lang="en-US" sz="2800" dirty="0" smtClean="0"/>
              <a:t> </a:t>
            </a:r>
            <a:r>
              <a:rPr lang="en-US" sz="2800" dirty="0" err="1" smtClean="0"/>
              <a:t>mạng</a:t>
            </a:r>
            <a:r>
              <a:rPr lang="en-US" sz="2800" dirty="0" smtClean="0"/>
              <a:t> </a:t>
            </a:r>
            <a:r>
              <a:rPr lang="en-US" sz="2800" dirty="0" err="1" smtClean="0"/>
              <a:t>ở</a:t>
            </a:r>
            <a:r>
              <a:rPr lang="en-US" sz="2800" dirty="0" smtClean="0"/>
              <a:t> </a:t>
            </a:r>
            <a:r>
              <a:rPr lang="en-US" sz="2800" dirty="0" err="1" smtClean="0"/>
              <a:t>Việt</a:t>
            </a:r>
            <a:r>
              <a:rPr lang="en-US" sz="2800" dirty="0" smtClean="0"/>
              <a:t> Nam</a:t>
            </a:r>
            <a:endParaRPr lang="en-US" sz="2800" dirty="0"/>
          </a:p>
        </p:txBody>
      </p:sp>
      <p:sp>
        <p:nvSpPr>
          <p:cNvPr id="3" name="Content Placeholder 2"/>
          <p:cNvSpPr>
            <a:spLocks noGrp="1"/>
          </p:cNvSpPr>
          <p:nvPr>
            <p:ph idx="1"/>
          </p:nvPr>
        </p:nvSpPr>
        <p:spPr>
          <a:xfrm>
            <a:off x="457200" y="2373120"/>
            <a:ext cx="8229600" cy="4103879"/>
          </a:xfrm>
        </p:spPr>
        <p:txBody>
          <a:bodyPr>
            <a:noAutofit/>
          </a:bodyPr>
          <a:lstStyle/>
          <a:p>
            <a:pPr marL="457200" indent="-457200">
              <a:buFont typeface="+mj-lt"/>
              <a:buAutoNum type="arabicPeriod"/>
            </a:pPr>
            <a:r>
              <a:rPr lang="pt-BR" sz="2000" dirty="0" err="1" smtClean="0"/>
              <a:t>Các</a:t>
            </a:r>
            <a:r>
              <a:rPr lang="pt-BR" sz="2000" dirty="0" smtClean="0"/>
              <a:t> </a:t>
            </a:r>
            <a:r>
              <a:rPr lang="pt-BR" sz="2000" dirty="0" err="1"/>
              <a:t>giao</a:t>
            </a:r>
            <a:r>
              <a:rPr lang="pt-BR" sz="2000" dirty="0"/>
              <a:t> </a:t>
            </a:r>
            <a:r>
              <a:rPr lang="pt-BR" sz="2000" dirty="0" err="1"/>
              <a:t>thức</a:t>
            </a:r>
            <a:r>
              <a:rPr lang="pt-BR" sz="2000" dirty="0"/>
              <a:t> </a:t>
            </a:r>
            <a:r>
              <a:rPr lang="pt-BR" sz="2000" dirty="0" err="1"/>
              <a:t>cơ</a:t>
            </a:r>
            <a:r>
              <a:rPr lang="pt-BR" sz="2000" dirty="0"/>
              <a:t> </a:t>
            </a:r>
            <a:r>
              <a:rPr lang="pt-BR" sz="2000" dirty="0" err="1"/>
              <a:t>bản</a:t>
            </a:r>
            <a:r>
              <a:rPr lang="pt-BR" sz="2000" dirty="0"/>
              <a:t> </a:t>
            </a:r>
            <a:r>
              <a:rPr lang="pt-BR" sz="2000" dirty="0" err="1"/>
              <a:t>bảo</a:t>
            </a:r>
            <a:r>
              <a:rPr lang="pt-BR" sz="2000" dirty="0"/>
              <a:t> </a:t>
            </a:r>
            <a:r>
              <a:rPr lang="pt-BR" sz="2000" dirty="0" err="1"/>
              <a:t>mật</a:t>
            </a:r>
            <a:r>
              <a:rPr lang="pt-BR" sz="2000" dirty="0"/>
              <a:t> </a:t>
            </a:r>
            <a:r>
              <a:rPr lang="pt-BR" sz="2000" dirty="0" err="1"/>
              <a:t>cần</a:t>
            </a:r>
            <a:r>
              <a:rPr lang="pt-BR" sz="2000" dirty="0"/>
              <a:t> </a:t>
            </a:r>
            <a:r>
              <a:rPr lang="pt-BR" sz="2000" dirty="0" err="1"/>
              <a:t>thiết</a:t>
            </a:r>
            <a:r>
              <a:rPr lang="pt-BR" sz="2000" dirty="0"/>
              <a:t> </a:t>
            </a:r>
            <a:r>
              <a:rPr lang="pt-BR" sz="2000" dirty="0" err="1"/>
              <a:t>phục</a:t>
            </a:r>
            <a:r>
              <a:rPr lang="pt-BR" sz="2000" dirty="0"/>
              <a:t> </a:t>
            </a:r>
            <a:r>
              <a:rPr lang="pt-BR" sz="2000" dirty="0" err="1"/>
              <a:t>vụ</a:t>
            </a:r>
            <a:r>
              <a:rPr lang="pt-BR" sz="2000" dirty="0"/>
              <a:t> </a:t>
            </a:r>
            <a:r>
              <a:rPr lang="pt-BR" sz="2000" dirty="0" err="1"/>
              <a:t>trao</a:t>
            </a:r>
            <a:r>
              <a:rPr lang="pt-BR" sz="2000" dirty="0"/>
              <a:t> </a:t>
            </a:r>
            <a:r>
              <a:rPr lang="pt-BR" sz="2000" dirty="0" err="1"/>
              <a:t>đổi</a:t>
            </a:r>
            <a:r>
              <a:rPr lang="pt-BR" sz="2000" dirty="0"/>
              <a:t> </a:t>
            </a:r>
            <a:r>
              <a:rPr lang="pt-BR" sz="2000" dirty="0" err="1"/>
              <a:t>dữ</a:t>
            </a:r>
            <a:r>
              <a:rPr lang="pt-BR" sz="2000" dirty="0"/>
              <a:t> </a:t>
            </a:r>
            <a:r>
              <a:rPr lang="pt-BR" sz="2000" dirty="0" err="1"/>
              <a:t>liệu</a:t>
            </a:r>
            <a:r>
              <a:rPr lang="pt-BR" sz="2000" dirty="0"/>
              <a:t>, </a:t>
            </a:r>
            <a:r>
              <a:rPr lang="pt-BR" sz="2000" dirty="0" err="1"/>
              <a:t>liên</a:t>
            </a:r>
            <a:r>
              <a:rPr lang="pt-BR" sz="2000" dirty="0"/>
              <a:t> </a:t>
            </a:r>
            <a:r>
              <a:rPr lang="pt-BR" sz="2000" dirty="0" err="1"/>
              <a:t>lạc</a:t>
            </a:r>
            <a:r>
              <a:rPr lang="pt-BR" sz="2000" dirty="0"/>
              <a:t> </a:t>
            </a:r>
            <a:r>
              <a:rPr lang="pt-BR" sz="2000" dirty="0" err="1"/>
              <a:t>mạng</a:t>
            </a:r>
            <a:r>
              <a:rPr lang="pt-BR" sz="2000" dirty="0"/>
              <a:t>; </a:t>
            </a:r>
            <a:endParaRPr lang="en-AU" sz="2000" dirty="0"/>
          </a:p>
          <a:p>
            <a:pPr marL="457200" indent="-457200">
              <a:buFont typeface="+mj-lt"/>
              <a:buAutoNum type="arabicPeriod"/>
            </a:pPr>
            <a:r>
              <a:rPr lang="pt-BR" sz="2000" dirty="0" err="1" smtClean="0"/>
              <a:t>Ngôn</a:t>
            </a:r>
            <a:r>
              <a:rPr lang="pt-BR" sz="2000" dirty="0" smtClean="0"/>
              <a:t> </a:t>
            </a:r>
            <a:r>
              <a:rPr lang="pt-BR" sz="2000" dirty="0" err="1"/>
              <a:t>ngữ</a:t>
            </a:r>
            <a:r>
              <a:rPr lang="pt-BR" sz="2000" dirty="0"/>
              <a:t> </a:t>
            </a:r>
            <a:r>
              <a:rPr lang="pt-BR" sz="2000" dirty="0" err="1"/>
              <a:t>và</a:t>
            </a:r>
            <a:r>
              <a:rPr lang="pt-BR" sz="2000" dirty="0"/>
              <a:t> </a:t>
            </a:r>
            <a:r>
              <a:rPr lang="pt-BR" sz="2000" dirty="0" err="1"/>
              <a:t>hệ</a:t>
            </a:r>
            <a:r>
              <a:rPr lang="pt-BR" sz="2000" dirty="0"/>
              <a:t> </a:t>
            </a:r>
            <a:r>
              <a:rPr lang="pt-BR" sz="2000" dirty="0" err="1"/>
              <a:t>thống</a:t>
            </a:r>
            <a:r>
              <a:rPr lang="pt-BR" sz="2000" dirty="0"/>
              <a:t> </a:t>
            </a:r>
            <a:r>
              <a:rPr lang="pt-BR" sz="2000" dirty="0" err="1"/>
              <a:t>lập</a:t>
            </a:r>
            <a:r>
              <a:rPr lang="pt-BR" sz="2000" dirty="0"/>
              <a:t> </a:t>
            </a:r>
            <a:r>
              <a:rPr lang="pt-BR" sz="2000" dirty="0" err="1"/>
              <a:t>trình</a:t>
            </a:r>
            <a:r>
              <a:rPr lang="pt-BR" sz="2000" dirty="0"/>
              <a:t> </a:t>
            </a:r>
            <a:r>
              <a:rPr lang="pt-BR" sz="2000" dirty="0" err="1"/>
              <a:t>đối</a:t>
            </a:r>
            <a:r>
              <a:rPr lang="pt-BR" sz="2000" dirty="0"/>
              <a:t> </a:t>
            </a:r>
            <a:r>
              <a:rPr lang="pt-BR" sz="2000" dirty="0" err="1"/>
              <a:t>với</a:t>
            </a:r>
            <a:r>
              <a:rPr lang="pt-BR" sz="2000" dirty="0"/>
              <a:t> </a:t>
            </a:r>
            <a:r>
              <a:rPr lang="pt-BR" sz="2000" dirty="0" err="1"/>
              <a:t>các</a:t>
            </a:r>
            <a:r>
              <a:rPr lang="pt-BR" sz="2000" dirty="0"/>
              <a:t> </a:t>
            </a:r>
            <a:r>
              <a:rPr lang="pt-BR" sz="2000" dirty="0" err="1"/>
              <a:t>tính</a:t>
            </a:r>
            <a:r>
              <a:rPr lang="pt-BR" sz="2000" dirty="0"/>
              <a:t> </a:t>
            </a:r>
            <a:r>
              <a:rPr lang="pt-BR" sz="2000" dirty="0" err="1"/>
              <a:t>năng</a:t>
            </a:r>
            <a:r>
              <a:rPr lang="pt-BR" sz="2000" dirty="0"/>
              <a:t> </a:t>
            </a:r>
            <a:r>
              <a:rPr lang="pt-BR" sz="2000" dirty="0" err="1"/>
              <a:t>bảo</a:t>
            </a:r>
            <a:r>
              <a:rPr lang="pt-BR" sz="2000" dirty="0"/>
              <a:t> </a:t>
            </a:r>
            <a:r>
              <a:rPr lang="pt-BR" sz="2000" dirty="0" err="1"/>
              <a:t>mật</a:t>
            </a:r>
            <a:r>
              <a:rPr lang="pt-BR" sz="2000" dirty="0" smtClean="0"/>
              <a:t>;</a:t>
            </a:r>
            <a:endParaRPr lang="en-AU" sz="2000" dirty="0"/>
          </a:p>
          <a:p>
            <a:pPr marL="457200" indent="-457200">
              <a:buFont typeface="+mj-lt"/>
              <a:buAutoNum type="arabicPeriod"/>
            </a:pPr>
            <a:r>
              <a:rPr lang="pt-BR" sz="2000" dirty="0" err="1" smtClean="0"/>
              <a:t>Mã</a:t>
            </a:r>
            <a:r>
              <a:rPr lang="pt-BR" sz="2000" dirty="0" smtClean="0"/>
              <a:t> </a:t>
            </a:r>
            <a:r>
              <a:rPr lang="pt-BR" sz="2000" dirty="0" err="1"/>
              <a:t>di</a:t>
            </a:r>
            <a:r>
              <a:rPr lang="pt-BR" sz="2000" dirty="0"/>
              <a:t> </a:t>
            </a:r>
            <a:r>
              <a:rPr lang="pt-BR" sz="2000" dirty="0" err="1"/>
              <a:t>động</a:t>
            </a:r>
            <a:r>
              <a:rPr lang="pt-BR" sz="2000" dirty="0"/>
              <a:t> </a:t>
            </a:r>
            <a:r>
              <a:rPr lang="pt-BR" sz="2000" dirty="0" err="1"/>
              <a:t>hoặc</a:t>
            </a:r>
            <a:r>
              <a:rPr lang="pt-BR" sz="2000" dirty="0"/>
              <a:t> </a:t>
            </a:r>
            <a:r>
              <a:rPr lang="pt-BR" sz="2000" dirty="0" err="1"/>
              <a:t>tái</a:t>
            </a:r>
            <a:r>
              <a:rPr lang="pt-BR" sz="2000" dirty="0"/>
              <a:t> </a:t>
            </a:r>
            <a:r>
              <a:rPr lang="pt-BR" sz="2000" dirty="0" err="1"/>
              <a:t>sử</a:t>
            </a:r>
            <a:r>
              <a:rPr lang="pt-BR" sz="2000" dirty="0"/>
              <a:t> </a:t>
            </a:r>
            <a:r>
              <a:rPr lang="pt-BR" sz="2000" dirty="0" err="1"/>
              <a:t>dụng</a:t>
            </a:r>
            <a:r>
              <a:rPr lang="pt-BR" sz="2000" dirty="0"/>
              <a:t> </a:t>
            </a:r>
            <a:r>
              <a:rPr lang="pt-BR" sz="2000" dirty="0" err="1"/>
              <a:t>trong</a:t>
            </a:r>
            <a:r>
              <a:rPr lang="pt-BR" sz="2000" dirty="0"/>
              <a:t> </a:t>
            </a:r>
            <a:r>
              <a:rPr lang="pt-BR" sz="2000" dirty="0" err="1"/>
              <a:t>các</a:t>
            </a:r>
            <a:r>
              <a:rPr lang="pt-BR" sz="2000" dirty="0"/>
              <a:t> </a:t>
            </a:r>
            <a:r>
              <a:rPr lang="pt-BR" sz="2000" dirty="0" err="1"/>
              <a:t>môi</a:t>
            </a:r>
            <a:r>
              <a:rPr lang="pt-BR" sz="2000" dirty="0"/>
              <a:t> </a:t>
            </a:r>
            <a:r>
              <a:rPr lang="pt-BR" sz="2000" dirty="0" err="1"/>
              <a:t>trường</a:t>
            </a:r>
            <a:r>
              <a:rPr lang="pt-BR" sz="2000" dirty="0"/>
              <a:t> </a:t>
            </a:r>
            <a:r>
              <a:rPr lang="pt-BR" sz="2000" dirty="0" err="1"/>
              <a:t>khác</a:t>
            </a:r>
            <a:r>
              <a:rPr lang="pt-BR" sz="2000" dirty="0"/>
              <a:t> </a:t>
            </a:r>
            <a:r>
              <a:rPr lang="pt-BR" sz="2000" dirty="0" err="1"/>
              <a:t>nhau</a:t>
            </a:r>
            <a:r>
              <a:rPr lang="pt-BR" sz="2000" dirty="0"/>
              <a:t>;</a:t>
            </a:r>
            <a:endParaRPr lang="en-AU" sz="2000" dirty="0"/>
          </a:p>
          <a:p>
            <a:pPr marL="457200" indent="-457200">
              <a:buFont typeface="+mj-lt"/>
              <a:buAutoNum type="arabicPeriod"/>
            </a:pPr>
            <a:r>
              <a:rPr lang="pt-BR" sz="2000" dirty="0" err="1" smtClean="0"/>
              <a:t>Công</a:t>
            </a:r>
            <a:r>
              <a:rPr lang="pt-BR" sz="2000" dirty="0" smtClean="0"/>
              <a:t> </a:t>
            </a:r>
            <a:r>
              <a:rPr lang="pt-BR" sz="2000" dirty="0" err="1"/>
              <a:t>nghệ</a:t>
            </a:r>
            <a:r>
              <a:rPr lang="pt-BR" sz="2000" dirty="0"/>
              <a:t> </a:t>
            </a:r>
            <a:r>
              <a:rPr lang="pt-BR" sz="2000" dirty="0" err="1"/>
              <a:t>kiểm</a:t>
            </a:r>
            <a:r>
              <a:rPr lang="pt-BR" sz="2000" dirty="0"/>
              <a:t> </a:t>
            </a:r>
            <a:r>
              <a:rPr lang="pt-BR" sz="2000" dirty="0" err="1"/>
              <a:t>chứng</a:t>
            </a:r>
            <a:r>
              <a:rPr lang="pt-BR" sz="2000" dirty="0"/>
              <a:t> </a:t>
            </a:r>
            <a:r>
              <a:rPr lang="pt-BR" sz="2000" dirty="0" err="1"/>
              <a:t>và</a:t>
            </a:r>
            <a:r>
              <a:rPr lang="pt-BR" sz="2000" dirty="0"/>
              <a:t> </a:t>
            </a:r>
            <a:r>
              <a:rPr lang="pt-BR" sz="2000" dirty="0" err="1"/>
              <a:t>xác</a:t>
            </a:r>
            <a:r>
              <a:rPr lang="pt-BR" sz="2000" dirty="0"/>
              <a:t> </a:t>
            </a:r>
            <a:r>
              <a:rPr lang="pt-BR" sz="2000" dirty="0" err="1"/>
              <a:t>thực</a:t>
            </a:r>
            <a:r>
              <a:rPr lang="pt-BR" sz="2000" dirty="0"/>
              <a:t>;</a:t>
            </a:r>
            <a:endParaRPr lang="en-AU" sz="2000" dirty="0"/>
          </a:p>
          <a:p>
            <a:pPr marL="457200" indent="-457200">
              <a:buFont typeface="+mj-lt"/>
              <a:buAutoNum type="arabicPeriod"/>
            </a:pPr>
            <a:r>
              <a:rPr lang="en-US" sz="2000" dirty="0" err="1" smtClean="0"/>
              <a:t>Mô</a:t>
            </a:r>
            <a:r>
              <a:rPr lang="en-US" sz="2000" dirty="0" smtClean="0"/>
              <a:t> </a:t>
            </a:r>
            <a:r>
              <a:rPr lang="en-US" sz="2000" dirty="0" err="1"/>
              <a:t>hình</a:t>
            </a:r>
            <a:r>
              <a:rPr lang="en-US" sz="2000" dirty="0"/>
              <a:t> </a:t>
            </a:r>
            <a:r>
              <a:rPr lang="en-US" sz="2000" dirty="0" err="1"/>
              <a:t>thử</a:t>
            </a:r>
            <a:r>
              <a:rPr lang="en-US" sz="2000" dirty="0"/>
              <a:t> </a:t>
            </a:r>
            <a:r>
              <a:rPr lang="en-US" sz="2000" dirty="0" err="1"/>
              <a:t>nghiệm</a:t>
            </a:r>
            <a:r>
              <a:rPr lang="en-US" sz="2000" dirty="0"/>
              <a:t> an </a:t>
            </a:r>
            <a:r>
              <a:rPr lang="en-US" sz="2000" dirty="0" err="1"/>
              <a:t>ninh</a:t>
            </a:r>
            <a:r>
              <a:rPr lang="en-US" sz="2000" dirty="0"/>
              <a:t> </a:t>
            </a:r>
            <a:r>
              <a:rPr lang="en-US" sz="2000" dirty="0" err="1"/>
              <a:t>mạng</a:t>
            </a:r>
            <a:r>
              <a:rPr lang="en-US" sz="2000" dirty="0"/>
              <a:t>;</a:t>
            </a:r>
            <a:endParaRPr lang="en-AU" sz="2000" dirty="0"/>
          </a:p>
          <a:p>
            <a:endParaRPr lang="en-US" sz="2000" dirty="0"/>
          </a:p>
        </p:txBody>
      </p:sp>
    </p:spTree>
    <p:extLst>
      <p:ext uri="{BB962C8B-B14F-4D97-AF65-F5344CB8AC3E}">
        <p14:creationId xmlns:p14="http://schemas.microsoft.com/office/powerpoint/2010/main" val="174727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a:t>Các</a:t>
            </a:r>
            <a:r>
              <a:rPr lang="en-US" sz="2800" dirty="0"/>
              <a:t> </a:t>
            </a:r>
            <a:r>
              <a:rPr lang="en-US" sz="2800" dirty="0" err="1"/>
              <a:t>lĩnh</a:t>
            </a:r>
            <a:r>
              <a:rPr lang="en-US" sz="2800" dirty="0"/>
              <a:t> </a:t>
            </a:r>
            <a:r>
              <a:rPr lang="en-US" sz="2800" dirty="0" err="1"/>
              <a:t>vực</a:t>
            </a:r>
            <a:r>
              <a:rPr lang="en-US" sz="2800" dirty="0"/>
              <a:t> </a:t>
            </a:r>
            <a:r>
              <a:rPr lang="en-US" sz="2800" dirty="0" err="1"/>
              <a:t>cần</a:t>
            </a:r>
            <a:r>
              <a:rPr lang="en-US" sz="2800" dirty="0"/>
              <a:t> </a:t>
            </a:r>
            <a:r>
              <a:rPr lang="en-US" sz="2800" dirty="0" err="1"/>
              <a:t>tập</a:t>
            </a:r>
            <a:r>
              <a:rPr lang="en-US" sz="2800" dirty="0"/>
              <a:t> </a:t>
            </a:r>
            <a:r>
              <a:rPr lang="en-US" sz="2800" dirty="0" err="1"/>
              <a:t>trung</a:t>
            </a:r>
            <a:r>
              <a:rPr lang="en-US" sz="2800" dirty="0"/>
              <a:t> </a:t>
            </a:r>
            <a:r>
              <a:rPr lang="en-US" sz="2800" dirty="0" err="1"/>
              <a:t>đầu</a:t>
            </a:r>
            <a:r>
              <a:rPr lang="en-US" sz="2800" dirty="0"/>
              <a:t> </a:t>
            </a:r>
            <a:r>
              <a:rPr lang="en-US" sz="2800" dirty="0" err="1"/>
              <a:t>tư</a:t>
            </a:r>
            <a:r>
              <a:rPr lang="en-US" sz="2800" dirty="0"/>
              <a:t> </a:t>
            </a:r>
            <a:r>
              <a:rPr lang="en-US" sz="2800" dirty="0" err="1"/>
              <a:t>phát</a:t>
            </a:r>
            <a:r>
              <a:rPr lang="en-US" sz="2800" dirty="0"/>
              <a:t> </a:t>
            </a:r>
            <a:r>
              <a:rPr lang="en-US" sz="2800" dirty="0" err="1"/>
              <a:t>triển</a:t>
            </a:r>
            <a:r>
              <a:rPr lang="en-US" sz="2800" dirty="0"/>
              <a:t> </a:t>
            </a:r>
            <a:r>
              <a:rPr lang="en-US" sz="2800" dirty="0" err="1"/>
              <a:t>trong</a:t>
            </a:r>
            <a:r>
              <a:rPr lang="en-US" sz="2800" dirty="0"/>
              <a:t> </a:t>
            </a:r>
            <a:r>
              <a:rPr lang="en-US" sz="2800" dirty="0" err="1"/>
              <a:t>chiến</a:t>
            </a:r>
            <a:r>
              <a:rPr lang="en-US" sz="2800" dirty="0"/>
              <a:t> </a:t>
            </a:r>
            <a:r>
              <a:rPr lang="en-US" sz="2800" dirty="0" err="1"/>
              <a:t>lược</a:t>
            </a:r>
            <a:r>
              <a:rPr lang="en-US" sz="2800" dirty="0"/>
              <a:t> an </a:t>
            </a:r>
            <a:r>
              <a:rPr lang="en-US" sz="2800" dirty="0" err="1"/>
              <a:t>ninh</a:t>
            </a:r>
            <a:r>
              <a:rPr lang="en-US" sz="2800" dirty="0"/>
              <a:t> </a:t>
            </a:r>
            <a:r>
              <a:rPr lang="en-US" sz="2800" dirty="0" err="1"/>
              <a:t>mạng</a:t>
            </a:r>
            <a:r>
              <a:rPr lang="en-US" sz="2800" dirty="0"/>
              <a:t> </a:t>
            </a:r>
            <a:r>
              <a:rPr lang="en-US" sz="2800" dirty="0" err="1"/>
              <a:t>ở</a:t>
            </a:r>
            <a:r>
              <a:rPr lang="en-US" sz="2800" dirty="0"/>
              <a:t> </a:t>
            </a:r>
            <a:r>
              <a:rPr lang="en-US" sz="2800" dirty="0" err="1"/>
              <a:t>Việt</a:t>
            </a:r>
            <a:r>
              <a:rPr lang="en-US" sz="2800" dirty="0"/>
              <a:t> Nam</a:t>
            </a:r>
          </a:p>
        </p:txBody>
      </p:sp>
      <p:sp>
        <p:nvSpPr>
          <p:cNvPr id="3" name="Content Placeholder 2"/>
          <p:cNvSpPr>
            <a:spLocks noGrp="1"/>
          </p:cNvSpPr>
          <p:nvPr>
            <p:ph idx="1"/>
          </p:nvPr>
        </p:nvSpPr>
        <p:spPr>
          <a:xfrm>
            <a:off x="457200" y="2142222"/>
            <a:ext cx="8229600" cy="4334777"/>
          </a:xfrm>
        </p:spPr>
        <p:txBody>
          <a:bodyPr>
            <a:normAutofit/>
          </a:bodyPr>
          <a:lstStyle/>
          <a:p>
            <a:pPr marL="457200" indent="-457200">
              <a:buFont typeface="+mj-lt"/>
              <a:buAutoNum type="arabicPeriod"/>
            </a:pPr>
            <a:r>
              <a:rPr lang="en-US" sz="2000" dirty="0" err="1"/>
              <a:t>Khắc</a:t>
            </a:r>
            <a:r>
              <a:rPr lang="en-US" sz="2000" dirty="0"/>
              <a:t> </a:t>
            </a:r>
            <a:r>
              <a:rPr lang="en-US" sz="2000" dirty="0" err="1"/>
              <a:t>phục</a:t>
            </a:r>
            <a:r>
              <a:rPr lang="en-US" sz="2000" dirty="0"/>
              <a:t> </a:t>
            </a:r>
            <a:r>
              <a:rPr lang="en-US" sz="2000" dirty="0" err="1"/>
              <a:t>lỗ</a:t>
            </a:r>
            <a:r>
              <a:rPr lang="en-US" sz="2000" dirty="0"/>
              <a:t> </a:t>
            </a:r>
            <a:r>
              <a:rPr lang="en-US" sz="2000" dirty="0" err="1"/>
              <a:t>hổng</a:t>
            </a:r>
            <a:r>
              <a:rPr lang="en-US" sz="2000" dirty="0"/>
              <a:t> </a:t>
            </a:r>
            <a:r>
              <a:rPr lang="en-US" sz="2000" dirty="0" err="1"/>
              <a:t>bảo</a:t>
            </a:r>
            <a:r>
              <a:rPr lang="en-US" sz="2000" dirty="0"/>
              <a:t> </a:t>
            </a:r>
            <a:r>
              <a:rPr lang="en-US" sz="2000" dirty="0" err="1"/>
              <a:t>mật</a:t>
            </a:r>
            <a:r>
              <a:rPr lang="en-US" sz="2000" dirty="0"/>
              <a:t>;</a:t>
            </a:r>
            <a:endParaRPr lang="en-AU" sz="2000" dirty="0"/>
          </a:p>
          <a:p>
            <a:pPr marL="457200" indent="-457200">
              <a:buFont typeface="+mj-lt"/>
              <a:buAutoNum type="arabicPeriod"/>
            </a:pPr>
            <a:r>
              <a:rPr lang="en-US" sz="2000" dirty="0" err="1"/>
              <a:t>Giải</a:t>
            </a:r>
            <a:r>
              <a:rPr lang="en-US" sz="2000" dirty="0"/>
              <a:t> </a:t>
            </a:r>
            <a:r>
              <a:rPr lang="en-US" sz="2000" dirty="0" err="1"/>
              <a:t>quyết</a:t>
            </a:r>
            <a:r>
              <a:rPr lang="en-US" sz="2000" dirty="0"/>
              <a:t> </a:t>
            </a:r>
            <a:r>
              <a:rPr lang="en-US" sz="2000" dirty="0" err="1"/>
              <a:t>nguy</a:t>
            </a:r>
            <a:r>
              <a:rPr lang="en-US" sz="2000" dirty="0"/>
              <a:t> </a:t>
            </a:r>
            <a:r>
              <a:rPr lang="en-US" sz="2000" dirty="0" err="1"/>
              <a:t>cơ</a:t>
            </a:r>
            <a:r>
              <a:rPr lang="en-US" sz="2000" dirty="0"/>
              <a:t> </a:t>
            </a:r>
            <a:r>
              <a:rPr lang="en-US" sz="2000" dirty="0" err="1"/>
              <a:t>đe</a:t>
            </a:r>
            <a:r>
              <a:rPr lang="en-US" sz="2000" dirty="0"/>
              <a:t> </a:t>
            </a:r>
            <a:r>
              <a:rPr lang="en-US" sz="2000" dirty="0" err="1"/>
              <a:t>dọa</a:t>
            </a:r>
            <a:r>
              <a:rPr lang="en-US" sz="2000" dirty="0"/>
              <a:t> an </a:t>
            </a:r>
            <a:r>
              <a:rPr lang="en-US" sz="2000" dirty="0" err="1"/>
              <a:t>ninh</a:t>
            </a:r>
            <a:r>
              <a:rPr lang="en-US" sz="2000" dirty="0"/>
              <a:t> </a:t>
            </a:r>
            <a:r>
              <a:rPr lang="en-US" sz="2000" dirty="0" err="1"/>
              <a:t>mạng</a:t>
            </a:r>
            <a:r>
              <a:rPr lang="en-US" sz="2000" dirty="0"/>
              <a:t>;</a:t>
            </a:r>
            <a:endParaRPr lang="en-AU" sz="2000" dirty="0"/>
          </a:p>
          <a:p>
            <a:pPr marL="457200" indent="-457200">
              <a:buFont typeface="+mj-lt"/>
              <a:buAutoNum type="arabicPeriod"/>
            </a:pPr>
            <a:r>
              <a:rPr lang="en-US" sz="2000" dirty="0" err="1"/>
              <a:t>Tăng</a:t>
            </a:r>
            <a:r>
              <a:rPr lang="en-US" sz="2000" dirty="0"/>
              <a:t> </a:t>
            </a:r>
            <a:r>
              <a:rPr lang="en-US" sz="2000" dirty="0" err="1"/>
              <a:t>cường</a:t>
            </a:r>
            <a:r>
              <a:rPr lang="en-US" sz="2000" dirty="0"/>
              <a:t> an </a:t>
            </a:r>
            <a:r>
              <a:rPr lang="en-US" sz="2000" dirty="0" err="1"/>
              <a:t>ninh</a:t>
            </a:r>
            <a:r>
              <a:rPr lang="en-US" sz="2000" dirty="0"/>
              <a:t> </a:t>
            </a:r>
            <a:r>
              <a:rPr lang="en-US" sz="2000" dirty="0" err="1"/>
              <a:t>mạng</a:t>
            </a:r>
            <a:r>
              <a:rPr lang="en-US" sz="2000" dirty="0"/>
              <a:t> </a:t>
            </a:r>
            <a:r>
              <a:rPr lang="en-US" sz="2000" dirty="0" err="1"/>
              <a:t>và</a:t>
            </a:r>
            <a:r>
              <a:rPr lang="en-US" sz="2000" dirty="0"/>
              <a:t> </a:t>
            </a:r>
            <a:r>
              <a:rPr lang="en-US" sz="2000" dirty="0" err="1"/>
              <a:t>bảo</a:t>
            </a:r>
            <a:r>
              <a:rPr lang="en-US" sz="2000" dirty="0"/>
              <a:t> </a:t>
            </a:r>
            <a:r>
              <a:rPr lang="en-US" sz="2000" dirty="0" err="1"/>
              <a:t>vệ</a:t>
            </a:r>
            <a:r>
              <a:rPr lang="en-US" sz="2000" dirty="0"/>
              <a:t> </a:t>
            </a:r>
            <a:r>
              <a:rPr lang="en-US" sz="2000" dirty="0" err="1"/>
              <a:t>quyền</a:t>
            </a:r>
            <a:r>
              <a:rPr lang="en-US" sz="2000" dirty="0"/>
              <a:t> </a:t>
            </a:r>
            <a:r>
              <a:rPr lang="en-US" sz="2000" dirty="0" err="1"/>
              <a:t>riêng</a:t>
            </a:r>
            <a:r>
              <a:rPr lang="en-US" sz="2000" dirty="0"/>
              <a:t> </a:t>
            </a:r>
            <a:r>
              <a:rPr lang="en-US" sz="2000" dirty="0" err="1"/>
              <a:t>tư</a:t>
            </a:r>
            <a:r>
              <a:rPr lang="en-US" sz="2000" dirty="0"/>
              <a:t>;</a:t>
            </a:r>
            <a:endParaRPr lang="en-AU" sz="2000" dirty="0"/>
          </a:p>
          <a:p>
            <a:pPr marL="457200" indent="-457200">
              <a:buFont typeface="+mj-lt"/>
              <a:buAutoNum type="arabicPeriod"/>
            </a:pPr>
            <a:r>
              <a:rPr lang="en-US" sz="2000" dirty="0"/>
              <a:t> </a:t>
            </a:r>
            <a:r>
              <a:rPr lang="en-US" sz="2000" dirty="0" err="1"/>
              <a:t>Phương</a:t>
            </a:r>
            <a:r>
              <a:rPr lang="en-US" sz="2000" dirty="0"/>
              <a:t> </a:t>
            </a:r>
            <a:r>
              <a:rPr lang="en-US" sz="2000" dirty="0" err="1"/>
              <a:t>pháp</a:t>
            </a:r>
            <a:r>
              <a:rPr lang="en-US" sz="2000" dirty="0"/>
              <a:t> </a:t>
            </a:r>
            <a:r>
              <a:rPr lang="en-US" sz="2000" dirty="0" err="1"/>
              <a:t>phục</a:t>
            </a:r>
            <a:r>
              <a:rPr lang="en-US" sz="2000" dirty="0"/>
              <a:t> </a:t>
            </a:r>
            <a:r>
              <a:rPr lang="en-US" sz="2000" dirty="0" err="1"/>
              <a:t>hồi</a:t>
            </a:r>
            <a:r>
              <a:rPr lang="en-US" sz="2000" dirty="0"/>
              <a:t> </a:t>
            </a:r>
            <a:r>
              <a:rPr lang="en-US" sz="2000" dirty="0" err="1"/>
              <a:t>dữ</a:t>
            </a:r>
            <a:r>
              <a:rPr lang="en-US" sz="2000" dirty="0"/>
              <a:t> </a:t>
            </a:r>
            <a:r>
              <a:rPr lang="en-US" sz="2000" dirty="0" err="1"/>
              <a:t>liệu</a:t>
            </a:r>
            <a:r>
              <a:rPr lang="en-US" sz="2000" dirty="0"/>
              <a:t>;</a:t>
            </a:r>
            <a:endParaRPr lang="en-AU" sz="2000" dirty="0"/>
          </a:p>
          <a:p>
            <a:pPr marL="457200" indent="-457200">
              <a:buFont typeface="+mj-lt"/>
              <a:buAutoNum type="arabicPeriod"/>
            </a:pPr>
            <a:r>
              <a:rPr lang="en-US" sz="2000" dirty="0" err="1"/>
              <a:t>Bảo</a:t>
            </a:r>
            <a:r>
              <a:rPr lang="en-US" sz="2000" dirty="0"/>
              <a:t> </a:t>
            </a:r>
            <a:r>
              <a:rPr lang="en-US" sz="2000" dirty="0" err="1"/>
              <a:t>mật</a:t>
            </a:r>
            <a:r>
              <a:rPr lang="en-US" sz="2000" dirty="0"/>
              <a:t> </a:t>
            </a:r>
            <a:r>
              <a:rPr lang="en-US" sz="2000" dirty="0" err="1"/>
              <a:t>hệ</a:t>
            </a:r>
            <a:r>
              <a:rPr lang="en-US" sz="2000" dirty="0"/>
              <a:t> </a:t>
            </a:r>
            <a:r>
              <a:rPr lang="en-US" sz="2000" dirty="0" err="1"/>
              <a:t>thống</a:t>
            </a:r>
            <a:r>
              <a:rPr lang="en-US" sz="2000" dirty="0"/>
              <a:t> </a:t>
            </a:r>
            <a:r>
              <a:rPr lang="en-US" sz="2000" dirty="0" err="1"/>
              <a:t>mạng</a:t>
            </a:r>
            <a:r>
              <a:rPr lang="en-US" sz="2000" dirty="0"/>
              <a:t> </a:t>
            </a:r>
            <a:r>
              <a:rPr lang="en-US" sz="2000" dirty="0" err="1"/>
              <a:t>không</a:t>
            </a:r>
            <a:r>
              <a:rPr lang="en-US" sz="2000" dirty="0"/>
              <a:t> </a:t>
            </a:r>
            <a:r>
              <a:rPr lang="en-US" sz="2000" dirty="0" err="1"/>
              <a:t>dây</a:t>
            </a:r>
            <a:r>
              <a:rPr lang="en-US" sz="2000" dirty="0"/>
              <a:t> </a:t>
            </a:r>
            <a:r>
              <a:rPr lang="en-US" sz="2000" dirty="0" err="1"/>
              <a:t>và</a:t>
            </a:r>
            <a:r>
              <a:rPr lang="en-US" sz="2000" dirty="0"/>
              <a:t> </a:t>
            </a:r>
            <a:r>
              <a:rPr lang="en-US" sz="2000" dirty="0" err="1"/>
              <a:t>thiết</a:t>
            </a:r>
            <a:r>
              <a:rPr lang="en-US" sz="2000" dirty="0"/>
              <a:t> </a:t>
            </a:r>
            <a:r>
              <a:rPr lang="en-US" sz="2000" dirty="0" err="1"/>
              <a:t>bị</a:t>
            </a:r>
            <a:r>
              <a:rPr lang="en-US" sz="2000" dirty="0"/>
              <a:t> di </a:t>
            </a:r>
            <a:r>
              <a:rPr lang="en-US" sz="2000" dirty="0" err="1"/>
              <a:t>động</a:t>
            </a:r>
            <a:r>
              <a:rPr lang="en-US" sz="2000" dirty="0"/>
              <a:t>;</a:t>
            </a:r>
            <a:endParaRPr lang="en-AU" sz="2000" dirty="0"/>
          </a:p>
          <a:p>
            <a:pPr marL="457200" indent="-457200">
              <a:buFont typeface="+mj-lt"/>
              <a:buAutoNum type="arabicPeriod"/>
            </a:pPr>
            <a:r>
              <a:rPr lang="en-US" sz="2000" dirty="0" err="1"/>
              <a:t>Bảo</a:t>
            </a:r>
            <a:r>
              <a:rPr lang="en-US" sz="2000" dirty="0"/>
              <a:t> </a:t>
            </a:r>
            <a:r>
              <a:rPr lang="en-US" sz="2000" dirty="0" err="1"/>
              <a:t>mật</a:t>
            </a:r>
            <a:r>
              <a:rPr lang="en-US" sz="2000" dirty="0"/>
              <a:t> </a:t>
            </a:r>
            <a:r>
              <a:rPr lang="en-US" sz="2000" dirty="0" err="1"/>
              <a:t>dịch</a:t>
            </a:r>
            <a:r>
              <a:rPr lang="en-US" sz="2000" dirty="0"/>
              <a:t> </a:t>
            </a:r>
            <a:r>
              <a:rPr lang="en-US" sz="2000" dirty="0" err="1"/>
              <a:t>vụ</a:t>
            </a:r>
            <a:r>
              <a:rPr lang="en-US" sz="2000" dirty="0"/>
              <a:t> </a:t>
            </a:r>
            <a:r>
              <a:rPr lang="en-US" sz="2000" dirty="0" err="1"/>
              <a:t>và</a:t>
            </a:r>
            <a:r>
              <a:rPr lang="en-US" sz="2000" dirty="0"/>
              <a:t> </a:t>
            </a:r>
            <a:r>
              <a:rPr lang="en-US" sz="2000" dirty="0" err="1"/>
              <a:t>cơ</a:t>
            </a:r>
            <a:r>
              <a:rPr lang="en-US" sz="2000" dirty="0"/>
              <a:t> </a:t>
            </a:r>
            <a:r>
              <a:rPr lang="en-US" sz="2000" dirty="0" err="1"/>
              <a:t>sở</a:t>
            </a:r>
            <a:r>
              <a:rPr lang="en-US" sz="2000" dirty="0"/>
              <a:t> </a:t>
            </a:r>
            <a:r>
              <a:rPr lang="en-US" sz="2000" dirty="0" err="1"/>
              <a:t>hạ</a:t>
            </a:r>
            <a:r>
              <a:rPr lang="en-US" sz="2000" dirty="0"/>
              <a:t> </a:t>
            </a:r>
            <a:r>
              <a:rPr lang="en-US" sz="2000" dirty="0" err="1"/>
              <a:t>tầng</a:t>
            </a:r>
            <a:r>
              <a:rPr lang="en-US" sz="2000" dirty="0"/>
              <a:t> </a:t>
            </a:r>
            <a:r>
              <a:rPr lang="en-US" sz="2000" dirty="0" err="1"/>
              <a:t>điện</a:t>
            </a:r>
            <a:r>
              <a:rPr lang="en-US" sz="2000" dirty="0"/>
              <a:t> </a:t>
            </a:r>
            <a:r>
              <a:rPr lang="en-US" sz="2000" dirty="0" err="1"/>
              <a:t>toán</a:t>
            </a:r>
            <a:r>
              <a:rPr lang="en-US" sz="2000" dirty="0"/>
              <a:t> </a:t>
            </a:r>
            <a:r>
              <a:rPr lang="en-US" sz="2000" dirty="0" err="1"/>
              <a:t>đám</a:t>
            </a:r>
            <a:r>
              <a:rPr lang="en-US" sz="2000" dirty="0"/>
              <a:t> </a:t>
            </a:r>
            <a:r>
              <a:rPr lang="en-US" sz="2000" dirty="0" err="1"/>
              <a:t>mây</a:t>
            </a:r>
            <a:r>
              <a:rPr lang="en-US" sz="2000" dirty="0"/>
              <a:t>;</a:t>
            </a:r>
            <a:endParaRPr lang="en-AU" sz="2000" dirty="0"/>
          </a:p>
          <a:p>
            <a:pPr marL="457200" indent="-457200">
              <a:buFont typeface="+mj-lt"/>
              <a:buAutoNum type="arabicPeriod"/>
            </a:pPr>
            <a:r>
              <a:rPr lang="en-US" sz="2000" dirty="0" err="1"/>
              <a:t>Dịch</a:t>
            </a:r>
            <a:r>
              <a:rPr lang="en-US" sz="2000" dirty="0"/>
              <a:t> </a:t>
            </a:r>
            <a:r>
              <a:rPr lang="en-US" sz="2000" dirty="0" err="1"/>
              <a:t>ngược</a:t>
            </a:r>
            <a:r>
              <a:rPr lang="en-US" sz="2000" dirty="0"/>
              <a:t> </a:t>
            </a:r>
            <a:r>
              <a:rPr lang="en-US" sz="2000" dirty="0" err="1"/>
              <a:t>mã</a:t>
            </a:r>
            <a:r>
              <a:rPr lang="en-US" sz="2000" dirty="0"/>
              <a:t> </a:t>
            </a:r>
            <a:r>
              <a:rPr lang="en-US" sz="2000" dirty="0" err="1"/>
              <a:t>nguồn</a:t>
            </a:r>
            <a:r>
              <a:rPr lang="en-US" sz="2000" dirty="0"/>
              <a:t>;</a:t>
            </a:r>
            <a:endParaRPr lang="en-AU" sz="2000" dirty="0"/>
          </a:p>
          <a:p>
            <a:pPr marL="457200" indent="-457200">
              <a:buFont typeface="+mj-lt"/>
              <a:buAutoNum type="arabicPeriod"/>
            </a:pPr>
            <a:r>
              <a:rPr lang="en-US" sz="2000" dirty="0" err="1"/>
              <a:t>Điều</a:t>
            </a:r>
            <a:r>
              <a:rPr lang="en-US" sz="2000" dirty="0"/>
              <a:t> </a:t>
            </a:r>
            <a:r>
              <a:rPr lang="en-US" sz="2000" dirty="0" err="1"/>
              <a:t>tra</a:t>
            </a:r>
            <a:r>
              <a:rPr lang="en-US" sz="2000" dirty="0"/>
              <a:t> </a:t>
            </a:r>
            <a:r>
              <a:rPr lang="en-US" sz="2000" dirty="0" err="1"/>
              <a:t>số</a:t>
            </a:r>
            <a:r>
              <a:rPr lang="en-US" sz="2000" dirty="0" smtClean="0"/>
              <a:t>.</a:t>
            </a:r>
          </a:p>
          <a:p>
            <a:pPr marL="457200" indent="-457200">
              <a:buFont typeface="+mj-lt"/>
              <a:buAutoNum type="arabicPeriod"/>
            </a:pPr>
            <a:r>
              <a:rPr lang="en-US" sz="2000" dirty="0" err="1" smtClean="0"/>
              <a:t>Cơ</a:t>
            </a:r>
            <a:r>
              <a:rPr lang="en-US" sz="2000" dirty="0" smtClean="0"/>
              <a:t> </a:t>
            </a:r>
            <a:r>
              <a:rPr lang="en-US" sz="2000" dirty="0" err="1" smtClean="0"/>
              <a:t>sở</a:t>
            </a:r>
            <a:r>
              <a:rPr lang="en-US" sz="2000" dirty="0" smtClean="0"/>
              <a:t> </a:t>
            </a:r>
            <a:r>
              <a:rPr lang="en-US" sz="2000" dirty="0" err="1" smtClean="0"/>
              <a:t>dữ</a:t>
            </a:r>
            <a:r>
              <a:rPr lang="en-US" sz="2000" dirty="0" smtClean="0"/>
              <a:t> </a:t>
            </a:r>
            <a:r>
              <a:rPr lang="en-US" sz="2000" dirty="0" err="1" smtClean="0"/>
              <a:t>liệu</a:t>
            </a:r>
            <a:r>
              <a:rPr lang="en-US" sz="2000" dirty="0" smtClean="0"/>
              <a:t> </a:t>
            </a:r>
            <a:r>
              <a:rPr lang="en-US" sz="2000" dirty="0" err="1" smtClean="0"/>
              <a:t>lớn</a:t>
            </a:r>
            <a:r>
              <a:rPr lang="en-US" sz="2000" dirty="0" smtClean="0"/>
              <a:t> (Big data)</a:t>
            </a:r>
            <a:endParaRPr lang="en-AU" sz="2000" dirty="0"/>
          </a:p>
        </p:txBody>
      </p:sp>
    </p:spTree>
    <p:extLst>
      <p:ext uri="{BB962C8B-B14F-4D97-AF65-F5344CB8AC3E}">
        <p14:creationId xmlns:p14="http://schemas.microsoft.com/office/powerpoint/2010/main" val="65760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2530</TotalTime>
  <Words>669</Words>
  <Application>Microsoft Macintosh PowerPoint</Application>
  <PresentationFormat>On-screen Show (4:3)</PresentationFormat>
  <Paragraphs>90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Chiến lược an ninh mạng: những Tiếp cận của thế giới</vt:lpstr>
      <vt:lpstr>Các yếu tố trụ cột để xây dựng chỉ số đánh giá An ninh mạng toàn cầu của ITU</vt:lpstr>
      <vt:lpstr>Các yếu trụ cột chính và phụ của GCI</vt:lpstr>
      <vt:lpstr>ITU Member States Global Cybersecurity Commitment Score By Nations in ASEAN</vt:lpstr>
      <vt:lpstr>Xây dựng chiến lược an ninh mang</vt:lpstr>
      <vt:lpstr>Chiến lược An ninh mạng của Australia</vt:lpstr>
      <vt:lpstr>Nội dung phát triển chiến lược an ninh mạng của Việt Nam</vt:lpstr>
      <vt:lpstr>Các lĩnh vực cần tập trung đầu tư phát triển trong chiến lược an ninh mạng ở Việt Nam</vt:lpstr>
      <vt:lpstr>Các lĩnh vực cần tập trung đầu tư phát triển trong chiến lược an ninh mạng ở Việt Nam</vt:lpstr>
      <vt:lpstr>xin chân thành cảm ơn quý vị!</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Chiến lược an ninh mạng: những Tiếp cận của thế giới</dc:title>
  <dc:creator>hai luongg</dc:creator>
  <cp:lastModifiedBy>hai luongg</cp:lastModifiedBy>
  <cp:revision>8</cp:revision>
  <dcterms:created xsi:type="dcterms:W3CDTF">2017-10-06T15:41:56Z</dcterms:created>
  <dcterms:modified xsi:type="dcterms:W3CDTF">2017-10-08T09:52:49Z</dcterms:modified>
</cp:coreProperties>
</file>