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91" r:id="rId4"/>
    <p:sldMasterId id="2147483911" r:id="rId5"/>
  </p:sldMasterIdLst>
  <p:notesMasterIdLst>
    <p:notesMasterId r:id="rId51"/>
  </p:notesMasterIdLst>
  <p:sldIdLst>
    <p:sldId id="340" r:id="rId6"/>
    <p:sldId id="258" r:id="rId7"/>
    <p:sldId id="356" r:id="rId8"/>
    <p:sldId id="316" r:id="rId9"/>
    <p:sldId id="313" r:id="rId10"/>
    <p:sldId id="305" r:id="rId11"/>
    <p:sldId id="337" r:id="rId12"/>
    <p:sldId id="328" r:id="rId13"/>
    <p:sldId id="330" r:id="rId14"/>
    <p:sldId id="307" r:id="rId15"/>
    <p:sldId id="317" r:id="rId16"/>
    <p:sldId id="318" r:id="rId17"/>
    <p:sldId id="319" r:id="rId18"/>
    <p:sldId id="321" r:id="rId19"/>
    <p:sldId id="338" r:id="rId20"/>
    <p:sldId id="344" r:id="rId21"/>
    <p:sldId id="297" r:id="rId22"/>
    <p:sldId id="298" r:id="rId23"/>
    <p:sldId id="299" r:id="rId24"/>
    <p:sldId id="303" r:id="rId25"/>
    <p:sldId id="322" r:id="rId26"/>
    <p:sldId id="323" r:id="rId27"/>
    <p:sldId id="324" r:id="rId28"/>
    <p:sldId id="326" r:id="rId29"/>
    <p:sldId id="352" r:id="rId30"/>
    <p:sldId id="333" r:id="rId31"/>
    <p:sldId id="334" r:id="rId32"/>
    <p:sldId id="353" r:id="rId33"/>
    <p:sldId id="335" r:id="rId34"/>
    <p:sldId id="336" r:id="rId35"/>
    <p:sldId id="308" r:id="rId36"/>
    <p:sldId id="309" r:id="rId37"/>
    <p:sldId id="339" r:id="rId38"/>
    <p:sldId id="315" r:id="rId39"/>
    <p:sldId id="357" r:id="rId40"/>
    <p:sldId id="349" r:id="rId41"/>
    <p:sldId id="312" r:id="rId42"/>
    <p:sldId id="348" r:id="rId43"/>
    <p:sldId id="259" r:id="rId44"/>
    <p:sldId id="261" r:id="rId45"/>
    <p:sldId id="295" r:id="rId46"/>
    <p:sldId id="354" r:id="rId47"/>
    <p:sldId id="296" r:id="rId48"/>
    <p:sldId id="302" r:id="rId49"/>
    <p:sldId id="355" r:id="rId50"/>
  </p:sldIdLst>
  <p:sldSz cx="9144000" cy="5143500" type="screen16x9"/>
  <p:notesSz cx="6858000" cy="9144000"/>
  <p:embeddedFontLst>
    <p:embeddedFont>
      <p:font typeface="Aharoni" panose="02010803020104030203" pitchFamily="2" charset="-79"/>
      <p:bold r:id="rId52"/>
    </p:embeddedFont>
    <p:embeddedFont>
      <p:font typeface="Calibri" panose="020F0502020204030204" pitchFamily="34" charset="0"/>
      <p:regular r:id="rId53"/>
      <p:bold r:id="rId54"/>
      <p:italic r:id="rId55"/>
      <p:boldItalic r:id="rId56"/>
    </p:embeddedFont>
    <p:embeddedFont>
      <p:font typeface="Didact Gothic" pitchFamily="2" charset="0"/>
      <p:regular r:id="rId57"/>
    </p:embeddedFont>
    <p:embeddedFont>
      <p:font typeface="Farro" pitchFamily="2" charset="77"/>
      <p:regular r:id="rId58"/>
      <p:bold r:id="rId59"/>
    </p:embeddedFont>
    <p:embeddedFont>
      <p:font typeface="Montserrat" panose="020B0604020202020204" pitchFamily="34" charset="0"/>
      <p:regular r:id="rId60"/>
      <p:bold r:id="rId61"/>
      <p:italic r:id="rId62"/>
      <p:boldItalic r:id="rId63"/>
    </p:embeddedFont>
    <p:embeddedFont>
      <p:font typeface="Montserrat Black" panose="020B0704020202020204" pitchFamily="34" charset="0"/>
      <p:bold r:id="rId64"/>
      <p:italic r:id="rId65"/>
      <p:boldItalic r:id="rId66"/>
    </p:embeddedFont>
    <p:embeddedFont>
      <p:font typeface="Montserrat ExtraBold" panose="020B0704020202020204" pitchFamily="34" charset="0"/>
      <p:bold r:id="rId67"/>
      <p:italic r:id="rId68"/>
      <p:boldItalic r:id="rId69"/>
    </p:embeddedFont>
    <p:embeddedFont>
      <p:font typeface="Montserrat Medium" panose="020B0604020202020204" pitchFamily="34" charset="0"/>
      <p:regular r:id="rId70"/>
      <p:bold r:id="rId71"/>
      <p:italic r:id="rId72"/>
      <p:boldItalic r:id="rId73"/>
    </p:embeddedFont>
    <p:embeddedFont>
      <p:font typeface="Proxima Nova" panose="020B0604020202020204" pitchFamily="34" charset="0"/>
      <p:regular r:id="rId74"/>
      <p:bold r:id="rId75"/>
      <p:italic r:id="rId76"/>
      <p:boldItalic r:id="rId77"/>
    </p:embeddedFont>
    <p:embeddedFont>
      <p:font typeface="Proxima Nova Semibold" panose="020B060402020202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Outline" id="{C4F33AF5-BC27-4864-BA0B-446ED6ADAB69}">
          <p14:sldIdLst>
            <p14:sldId id="340"/>
            <p14:sldId id="258"/>
            <p14:sldId id="356"/>
          </p14:sldIdLst>
        </p14:section>
        <p14:section name="Vấn đề 1. Bảo trợ quốc tế" id="{6AE3DD04-EC2C-4CB4-9E55-E25403C95CA5}">
          <p14:sldIdLst>
            <p14:sldId id="316"/>
            <p14:sldId id="313"/>
            <p14:sldId id="305"/>
            <p14:sldId id="337"/>
            <p14:sldId id="328"/>
            <p14:sldId id="330"/>
            <p14:sldId id="307"/>
          </p14:sldIdLst>
        </p14:section>
        <p14:section name="Vấn đề 2. Hoa hồng cá nhân 20%" id="{6D0FA8DC-8456-4F85-97F4-4FCB0F4AF9B5}">
          <p14:sldIdLst>
            <p14:sldId id="317"/>
            <p14:sldId id="318"/>
            <p14:sldId id="319"/>
            <p14:sldId id="321"/>
            <p14:sldId id="338"/>
            <p14:sldId id="344"/>
          </p14:sldIdLst>
        </p14:section>
        <p14:section name="Vấn đề 3. Đại diện địa phương" id="{EAA360E1-61C6-41FD-B0F8-E0AEFE2B5D26}">
          <p14:sldIdLst>
            <p14:sldId id="297"/>
            <p14:sldId id="298"/>
            <p14:sldId id="299"/>
            <p14:sldId id="303"/>
          </p14:sldIdLst>
        </p14:section>
        <p14:section name="Vấn đề 4. Hội nghị, hội thảo, đào tạo" id="{DCA134F9-BB1D-494D-951B-28BE82D64B77}">
          <p14:sldIdLst>
            <p14:sldId id="322"/>
            <p14:sldId id="323"/>
            <p14:sldId id="324"/>
            <p14:sldId id="326"/>
            <p14:sldId id="352"/>
            <p14:sldId id="333"/>
            <p14:sldId id="334"/>
            <p14:sldId id="353"/>
            <p14:sldId id="335"/>
            <p14:sldId id="336"/>
          </p14:sldIdLst>
        </p14:section>
        <p14:section name="Vấn đề 5. Hợp đồng điện tử" id="{157B5825-F49C-4EF6-A038-EA5F7DAC7185}">
          <p14:sldIdLst>
            <p14:sldId id="308"/>
            <p14:sldId id="309"/>
            <p14:sldId id="339"/>
            <p14:sldId id="315"/>
            <p14:sldId id="357"/>
            <p14:sldId id="349"/>
            <p14:sldId id="312"/>
            <p14:sldId id="348"/>
          </p14:sldIdLst>
        </p14:section>
        <p14:section name="Vấn đề 6. Hệ thống thông tin quản lý người tham gia bán hàng đa cấp" id="{D0A53D55-1501-4EC6-8755-291A9B3E8E99}">
          <p14:sldIdLst>
            <p14:sldId id="259"/>
            <p14:sldId id="261"/>
            <p14:sldId id="295"/>
            <p14:sldId id="354"/>
            <p14:sldId id="296"/>
            <p14:sldId id="302"/>
            <p14:sldId id="355"/>
          </p14:sldIdLst>
        </p14:section>
      </p14:sectionLst>
    </p:ext>
    <p:ext uri="{EFAFB233-063F-42B5-8137-9DF3F51BA10A}">
      <p15:sldGuideLst xmlns:p15="http://schemas.microsoft.com/office/powerpoint/2012/main">
        <p15:guide id="1" orient="horz" pos="1597"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Khanh Hoa" initials="PKH" lastIdx="1" clrIdx="0">
    <p:extLst>
      <p:ext uri="{19B8F6BF-5375-455C-9EA6-DF929625EA0E}">
        <p15:presenceInfo xmlns:p15="http://schemas.microsoft.com/office/powerpoint/2012/main" userId="Phan Khanh Ho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40DDFE-5695-42B0-84BD-E8B455FA0821}">
  <a:tblStyle styleId="{6740DDFE-5695-42B0-84BD-E8B455FA08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95" autoAdjust="0"/>
    <p:restoredTop sz="93787" autoAdjust="0"/>
  </p:normalViewPr>
  <p:slideViewPr>
    <p:cSldViewPr snapToGrid="0" showGuides="1">
      <p:cViewPr varScale="1">
        <p:scale>
          <a:sx n="144" d="100"/>
          <a:sy n="144" d="100"/>
        </p:scale>
        <p:origin x="208" y="192"/>
      </p:cViewPr>
      <p:guideLst>
        <p:guide orient="horz" pos="1597"/>
        <p:guide pos="2835"/>
      </p:guideLst>
    </p:cSldViewPr>
  </p:slideViewPr>
  <p:outlineViewPr>
    <p:cViewPr>
      <p:scale>
        <a:sx n="33" d="100"/>
        <a:sy n="33" d="100"/>
      </p:scale>
      <p:origin x="0" y="-14032"/>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2.fntdata"/><Relationship Id="rId68" Type="http://schemas.openxmlformats.org/officeDocument/2006/relationships/font" Target="fonts/font17.fntdata"/><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font" Target="fonts/font28.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3.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2.xml"/><Relationship Id="rId71" Type="http://schemas.openxmlformats.org/officeDocument/2006/relationships/font" Target="fonts/font20.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15.fntdata"/><Relationship Id="rId61" Type="http://schemas.openxmlformats.org/officeDocument/2006/relationships/font" Target="fonts/font10.fntdata"/><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598c6469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598c64698_0_35:notes"/>
          <p:cNvSpPr txBox="1">
            <a:spLocks noGrp="1"/>
          </p:cNvSpPr>
          <p:nvPr>
            <p:ph type="body" idx="1"/>
          </p:nvPr>
        </p:nvSpPr>
        <p:spPr>
          <a:xfrm>
            <a:off x="380999" y="4343400"/>
            <a:ext cx="60959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215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94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67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80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a:p>
        </p:txBody>
      </p:sp>
    </p:spTree>
    <p:extLst>
      <p:ext uri="{BB962C8B-B14F-4D97-AF65-F5344CB8AC3E}">
        <p14:creationId xmlns:p14="http://schemas.microsoft.com/office/powerpoint/2010/main" val="269966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a:p>
        </p:txBody>
      </p:sp>
    </p:spTree>
    <p:extLst>
      <p:ext uri="{BB962C8B-B14F-4D97-AF65-F5344CB8AC3E}">
        <p14:creationId xmlns:p14="http://schemas.microsoft.com/office/powerpoint/2010/main" val="194561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598c6469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598c64698_0_35:notes"/>
          <p:cNvSpPr txBox="1">
            <a:spLocks noGrp="1"/>
          </p:cNvSpPr>
          <p:nvPr>
            <p:ph type="body" idx="1"/>
          </p:nvPr>
        </p:nvSpPr>
        <p:spPr>
          <a:xfrm>
            <a:off x="380999" y="4343400"/>
            <a:ext cx="60959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9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49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854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1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598c6469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598c6469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598c6469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598c64698_0_35:notes"/>
          <p:cNvSpPr txBox="1">
            <a:spLocks noGrp="1"/>
          </p:cNvSpPr>
          <p:nvPr>
            <p:ph type="body" idx="1"/>
          </p:nvPr>
        </p:nvSpPr>
        <p:spPr>
          <a:xfrm>
            <a:off x="380999" y="4343400"/>
            <a:ext cx="60959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313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954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8227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5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a:p>
        </p:txBody>
      </p:sp>
    </p:spTree>
    <p:extLst>
      <p:ext uri="{BB962C8B-B14F-4D97-AF65-F5344CB8AC3E}">
        <p14:creationId xmlns:p14="http://schemas.microsoft.com/office/powerpoint/2010/main" val="268747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8406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13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a:p>
        </p:txBody>
      </p:sp>
    </p:spTree>
    <p:extLst>
      <p:ext uri="{BB962C8B-B14F-4D97-AF65-F5344CB8AC3E}">
        <p14:creationId xmlns:p14="http://schemas.microsoft.com/office/powerpoint/2010/main" val="2923396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534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33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598c6469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598c64698_0_35:notes"/>
          <p:cNvSpPr txBox="1">
            <a:spLocks noGrp="1"/>
          </p:cNvSpPr>
          <p:nvPr>
            <p:ph type="body" idx="1"/>
          </p:nvPr>
        </p:nvSpPr>
        <p:spPr>
          <a:xfrm>
            <a:off x="380999" y="4343400"/>
            <a:ext cx="60959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439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598c6469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598c64698_0_35:notes"/>
          <p:cNvSpPr txBox="1">
            <a:spLocks noGrp="1"/>
          </p:cNvSpPr>
          <p:nvPr>
            <p:ph type="body" idx="1"/>
          </p:nvPr>
        </p:nvSpPr>
        <p:spPr>
          <a:xfrm>
            <a:off x="380999" y="4343400"/>
            <a:ext cx="60959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502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047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455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444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79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402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a:p>
        </p:txBody>
      </p:sp>
    </p:spTree>
    <p:extLst>
      <p:ext uri="{BB962C8B-B14F-4D97-AF65-F5344CB8AC3E}">
        <p14:creationId xmlns:p14="http://schemas.microsoft.com/office/powerpoint/2010/main" val="2026870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598c6469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598c64698_0_35:notes"/>
          <p:cNvSpPr txBox="1">
            <a:spLocks noGrp="1"/>
          </p:cNvSpPr>
          <p:nvPr>
            <p:ph type="body" idx="1"/>
          </p:nvPr>
        </p:nvSpPr>
        <p:spPr>
          <a:xfrm>
            <a:off x="380999" y="4343400"/>
            <a:ext cx="60959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US">
              <a:latin typeface="Calibri" panose="020F0502020204030204" pitchFamily="34" charset="0"/>
              <a:cs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80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75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9001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46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040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43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100" b="0" i="0" u="none" strike="noStrike" cap="none" dirty="0">
                <a:solidFill>
                  <a:srgbClr val="000000"/>
                </a:solidFill>
                <a:effectLst/>
                <a:latin typeface="Arial"/>
                <a:ea typeface="Arial"/>
                <a:cs typeface="Arial"/>
                <a:sym typeface="Arial"/>
              </a:rPr>
              <a:t>Kinh doanh theo phương thức đa cấp là hoạt động kinh doanh sử dụng mạng lưới người tham gia gồm nhiều cấp, nhiều nhánh, trong đó, người tham gia được hưởng hoa hồng, tiền thưởng và lợi ích kinh tế khác từ kết quả kinh doanh của mình và của những người khác trong mạng lưới</a:t>
            </a:r>
            <a:endParaRPr dirty="0"/>
          </a:p>
        </p:txBody>
      </p:sp>
    </p:spTree>
    <p:extLst>
      <p:ext uri="{BB962C8B-B14F-4D97-AF65-F5344CB8AC3E}">
        <p14:creationId xmlns:p14="http://schemas.microsoft.com/office/powerpoint/2010/main" val="12714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88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8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71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598c6469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8598c6469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31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10625" y="1337725"/>
            <a:ext cx="3645000" cy="2526300"/>
          </a:xfrm>
          <a:prstGeom prst="rect">
            <a:avLst/>
          </a:prstGeom>
        </p:spPr>
        <p:txBody>
          <a:bodyPr spcFirstLastPara="1" wrap="square" lIns="91425" tIns="91425" rIns="91425" bIns="91425" anchor="t" anchorCtr="0">
            <a:noAutofit/>
          </a:bodyPr>
          <a:lstStyle>
            <a:lvl1pPr lvl="0" algn="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0" name="Google Shape;10;p2"/>
          <p:cNvSpPr txBox="1">
            <a:spLocks noGrp="1"/>
          </p:cNvSpPr>
          <p:nvPr>
            <p:ph type="subTitle" idx="1"/>
          </p:nvPr>
        </p:nvSpPr>
        <p:spPr>
          <a:xfrm>
            <a:off x="1061825" y="3961400"/>
            <a:ext cx="3193800" cy="700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1" name="Google Shape;11;p2"/>
          <p:cNvSpPr/>
          <p:nvPr/>
        </p:nvSpPr>
        <p:spPr>
          <a:xfrm>
            <a:off x="2085300" y="3868895"/>
            <a:ext cx="2086800" cy="6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66598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66873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1"/>
        <p:cNvGrpSpPr/>
        <p:nvPr/>
      </p:nvGrpSpPr>
      <p:grpSpPr>
        <a:xfrm>
          <a:off x="0" y="0"/>
          <a:ext cx="0" cy="0"/>
          <a:chOff x="0" y="0"/>
          <a:chExt cx="0" cy="0"/>
        </a:xfrm>
      </p:grpSpPr>
      <p:sp>
        <p:nvSpPr>
          <p:cNvPr id="52" name="Google Shape;52;p13"/>
          <p:cNvSpPr txBox="1">
            <a:spLocks noGrp="1"/>
          </p:cNvSpPr>
          <p:nvPr>
            <p:ph type="subTitle" idx="1"/>
          </p:nvPr>
        </p:nvSpPr>
        <p:spPr>
          <a:xfrm>
            <a:off x="4886073" y="2129860"/>
            <a:ext cx="1298400" cy="310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1pPr>
            <a:lvl2pPr lvl="1">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2pPr>
            <a:lvl3pPr lvl="2">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3pPr>
            <a:lvl4pPr lvl="3">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4pPr>
            <a:lvl5pPr lvl="4">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5pPr>
            <a:lvl6pPr lvl="5">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6pPr>
            <a:lvl7pPr lvl="6">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7pPr>
            <a:lvl8pPr lvl="7">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8pPr>
            <a:lvl9pPr lvl="8">
              <a:lnSpc>
                <a:spcPct val="100000"/>
              </a:lnSpc>
              <a:spcBef>
                <a:spcPts val="0"/>
              </a:spcBef>
              <a:spcAft>
                <a:spcPts val="0"/>
              </a:spcAft>
              <a:buNone/>
              <a:defRPr>
                <a:solidFill>
                  <a:schemeClr val="lt2"/>
                </a:solidFill>
                <a:latin typeface="Montserrat ExtraBold"/>
                <a:ea typeface="Montserrat ExtraBold"/>
                <a:cs typeface="Montserrat ExtraBold"/>
                <a:sym typeface="Montserrat ExtraBold"/>
              </a:defRPr>
            </a:lvl9pPr>
          </a:lstStyle>
          <a:p>
            <a:r>
              <a:rPr lang="en-US"/>
              <a:t>Click to edit Master subtitle style</a:t>
            </a:r>
            <a:endParaRPr/>
          </a:p>
        </p:txBody>
      </p:sp>
      <p:sp>
        <p:nvSpPr>
          <p:cNvPr id="53" name="Google Shape;53;p13"/>
          <p:cNvSpPr txBox="1">
            <a:spLocks noGrp="1"/>
          </p:cNvSpPr>
          <p:nvPr>
            <p:ph type="subTitle" idx="2"/>
          </p:nvPr>
        </p:nvSpPr>
        <p:spPr>
          <a:xfrm>
            <a:off x="4886075" y="2353666"/>
            <a:ext cx="22950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54" name="Google Shape;54;p13"/>
          <p:cNvSpPr txBox="1">
            <a:spLocks noGrp="1"/>
          </p:cNvSpPr>
          <p:nvPr>
            <p:ph type="subTitle" idx="3"/>
          </p:nvPr>
        </p:nvSpPr>
        <p:spPr>
          <a:xfrm>
            <a:off x="3093463" y="638850"/>
            <a:ext cx="12975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55" name="Google Shape;55;p13"/>
          <p:cNvSpPr txBox="1">
            <a:spLocks noGrp="1"/>
          </p:cNvSpPr>
          <p:nvPr>
            <p:ph type="subTitle" idx="4"/>
          </p:nvPr>
        </p:nvSpPr>
        <p:spPr>
          <a:xfrm>
            <a:off x="6345126" y="3854675"/>
            <a:ext cx="2293800" cy="4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56" name="Google Shape;56;p13"/>
          <p:cNvSpPr txBox="1">
            <a:spLocks noGrp="1"/>
          </p:cNvSpPr>
          <p:nvPr>
            <p:ph type="subTitle" idx="5"/>
          </p:nvPr>
        </p:nvSpPr>
        <p:spPr>
          <a:xfrm>
            <a:off x="6345113" y="3626249"/>
            <a:ext cx="1298400" cy="31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57" name="Google Shape;57;p13"/>
          <p:cNvSpPr txBox="1">
            <a:spLocks noGrp="1"/>
          </p:cNvSpPr>
          <p:nvPr>
            <p:ph type="subTitle" idx="6"/>
          </p:nvPr>
        </p:nvSpPr>
        <p:spPr>
          <a:xfrm>
            <a:off x="3093477" y="858163"/>
            <a:ext cx="2295000" cy="4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58" name="Google Shape;58;p13"/>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a:spLocks noGrp="1"/>
          </p:cNvSpPr>
          <p:nvPr>
            <p:ph type="title"/>
          </p:nvPr>
        </p:nvSpPr>
        <p:spPr>
          <a:xfrm>
            <a:off x="618600" y="3485800"/>
            <a:ext cx="1674900" cy="10860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chemeClr val="lt1"/>
                </a:solidFill>
              </a:defRPr>
            </a:lvl1pPr>
            <a:lvl2pPr lvl="1" rtl="0">
              <a:spcBef>
                <a:spcPts val="0"/>
              </a:spcBef>
              <a:spcAft>
                <a:spcPts val="0"/>
              </a:spcAft>
              <a:buNone/>
              <a:defRPr sz="2000">
                <a:solidFill>
                  <a:schemeClr val="lt1"/>
                </a:solidFill>
              </a:defRPr>
            </a:lvl2pPr>
            <a:lvl3pPr lvl="2" rtl="0">
              <a:spcBef>
                <a:spcPts val="0"/>
              </a:spcBef>
              <a:spcAft>
                <a:spcPts val="0"/>
              </a:spcAft>
              <a:buNone/>
              <a:defRPr sz="2000">
                <a:solidFill>
                  <a:schemeClr val="lt1"/>
                </a:solidFill>
              </a:defRPr>
            </a:lvl3pPr>
            <a:lvl4pPr lvl="3" rtl="0">
              <a:spcBef>
                <a:spcPts val="0"/>
              </a:spcBef>
              <a:spcAft>
                <a:spcPts val="0"/>
              </a:spcAft>
              <a:buNone/>
              <a:defRPr sz="2000">
                <a:solidFill>
                  <a:schemeClr val="lt1"/>
                </a:solidFill>
              </a:defRPr>
            </a:lvl4pPr>
            <a:lvl5pPr lvl="4" rtl="0">
              <a:spcBef>
                <a:spcPts val="0"/>
              </a:spcBef>
              <a:spcAft>
                <a:spcPts val="0"/>
              </a:spcAft>
              <a:buNone/>
              <a:defRPr sz="2000">
                <a:solidFill>
                  <a:schemeClr val="lt1"/>
                </a:solidFill>
              </a:defRPr>
            </a:lvl5pPr>
            <a:lvl6pPr lvl="5" rtl="0">
              <a:spcBef>
                <a:spcPts val="0"/>
              </a:spcBef>
              <a:spcAft>
                <a:spcPts val="0"/>
              </a:spcAft>
              <a:buNone/>
              <a:defRPr sz="2000">
                <a:solidFill>
                  <a:schemeClr val="lt1"/>
                </a:solidFill>
              </a:defRPr>
            </a:lvl6pPr>
            <a:lvl7pPr lvl="6" rtl="0">
              <a:spcBef>
                <a:spcPts val="0"/>
              </a:spcBef>
              <a:spcAft>
                <a:spcPts val="0"/>
              </a:spcAft>
              <a:buNone/>
              <a:defRPr sz="2000">
                <a:solidFill>
                  <a:schemeClr val="lt1"/>
                </a:solidFill>
              </a:defRPr>
            </a:lvl7pPr>
            <a:lvl8pPr lvl="7" rtl="0">
              <a:spcBef>
                <a:spcPts val="0"/>
              </a:spcBef>
              <a:spcAft>
                <a:spcPts val="0"/>
              </a:spcAft>
              <a:buNone/>
              <a:defRPr sz="2000">
                <a:solidFill>
                  <a:schemeClr val="lt1"/>
                </a:solidFill>
              </a:defRPr>
            </a:lvl8pPr>
            <a:lvl9pPr lvl="8" rtl="0">
              <a:spcBef>
                <a:spcPts val="0"/>
              </a:spcBef>
              <a:spcAft>
                <a:spcPts val="0"/>
              </a:spcAft>
              <a:buNone/>
              <a:defRPr sz="2000">
                <a:solidFill>
                  <a:schemeClr val="lt1"/>
                </a:solidFill>
              </a:defRPr>
            </a:lvl9pPr>
          </a:lstStyle>
          <a:p>
            <a:r>
              <a:rPr lang="en-US"/>
              <a:t>Click to edit Master title style</a:t>
            </a:r>
            <a:endParaRPr/>
          </a:p>
        </p:txBody>
      </p:sp>
      <p:sp>
        <p:nvSpPr>
          <p:cNvPr id="60" name="Google Shape;60;p13"/>
          <p:cNvSpPr/>
          <p:nvPr/>
        </p:nvSpPr>
        <p:spPr>
          <a:xfrm>
            <a:off x="23177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25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1"/>
        <p:cNvGrpSpPr/>
        <p:nvPr/>
      </p:nvGrpSpPr>
      <p:grpSpPr>
        <a:xfrm>
          <a:off x="0" y="0"/>
          <a:ext cx="0" cy="0"/>
          <a:chOff x="0" y="0"/>
          <a:chExt cx="0" cy="0"/>
        </a:xfrm>
      </p:grpSpPr>
      <p:sp>
        <p:nvSpPr>
          <p:cNvPr id="62" name="Google Shape;62;p14"/>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subTitle" idx="1"/>
          </p:nvPr>
        </p:nvSpPr>
        <p:spPr>
          <a:xfrm>
            <a:off x="3606000" y="3159760"/>
            <a:ext cx="12984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1pPr>
            <a:lvl2pPr lvl="1"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2pPr>
            <a:lvl3pPr lvl="2"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3pPr>
            <a:lvl4pPr lvl="3"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4pPr>
            <a:lvl5pPr lvl="4"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5pPr>
            <a:lvl6pPr lvl="5"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6pPr>
            <a:lvl7pPr lvl="6"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7pPr>
            <a:lvl8pPr lvl="7"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8pPr>
            <a:lvl9pPr lvl="8"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9pPr>
          </a:lstStyle>
          <a:p>
            <a:r>
              <a:rPr lang="en-US"/>
              <a:t>Click to edit Master subtitle style</a:t>
            </a:r>
            <a:endParaRPr/>
          </a:p>
        </p:txBody>
      </p:sp>
      <p:sp>
        <p:nvSpPr>
          <p:cNvPr id="64" name="Google Shape;64;p14"/>
          <p:cNvSpPr txBox="1">
            <a:spLocks noGrp="1"/>
          </p:cNvSpPr>
          <p:nvPr>
            <p:ph type="subTitle" idx="2"/>
          </p:nvPr>
        </p:nvSpPr>
        <p:spPr>
          <a:xfrm>
            <a:off x="3615025" y="3667394"/>
            <a:ext cx="19203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65" name="Google Shape;65;p14"/>
          <p:cNvSpPr txBox="1">
            <a:spLocks noGrp="1"/>
          </p:cNvSpPr>
          <p:nvPr>
            <p:ph type="subTitle" idx="3"/>
          </p:nvPr>
        </p:nvSpPr>
        <p:spPr>
          <a:xfrm>
            <a:off x="6633275" y="1107480"/>
            <a:ext cx="12975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66" name="Google Shape;66;p14"/>
          <p:cNvSpPr txBox="1">
            <a:spLocks noGrp="1"/>
          </p:cNvSpPr>
          <p:nvPr>
            <p:ph type="subTitle" idx="4"/>
          </p:nvPr>
        </p:nvSpPr>
        <p:spPr>
          <a:xfrm>
            <a:off x="6633275" y="3667394"/>
            <a:ext cx="19203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67" name="Google Shape;67;p14"/>
          <p:cNvSpPr txBox="1">
            <a:spLocks noGrp="1"/>
          </p:cNvSpPr>
          <p:nvPr>
            <p:ph type="subTitle" idx="5"/>
          </p:nvPr>
        </p:nvSpPr>
        <p:spPr>
          <a:xfrm>
            <a:off x="6633275" y="3159760"/>
            <a:ext cx="1298400" cy="4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68" name="Google Shape;68;p14"/>
          <p:cNvSpPr txBox="1">
            <a:spLocks noGrp="1"/>
          </p:cNvSpPr>
          <p:nvPr>
            <p:ph type="subTitle" idx="6"/>
          </p:nvPr>
        </p:nvSpPr>
        <p:spPr>
          <a:xfrm>
            <a:off x="6633275" y="1616071"/>
            <a:ext cx="19206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69" name="Google Shape;69;p14"/>
          <p:cNvSpPr txBox="1">
            <a:spLocks noGrp="1"/>
          </p:cNvSpPr>
          <p:nvPr>
            <p:ph type="title" hasCustomPrompt="1"/>
          </p:nvPr>
        </p:nvSpPr>
        <p:spPr>
          <a:xfrm>
            <a:off x="5951800" y="1056943"/>
            <a:ext cx="8322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0" name="Google Shape;70;p14"/>
          <p:cNvSpPr txBox="1">
            <a:spLocks noGrp="1"/>
          </p:cNvSpPr>
          <p:nvPr>
            <p:ph type="subTitle" idx="7"/>
          </p:nvPr>
        </p:nvSpPr>
        <p:spPr>
          <a:xfrm>
            <a:off x="3607454" y="1109348"/>
            <a:ext cx="1297500" cy="48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71" name="Google Shape;71;p14"/>
          <p:cNvSpPr txBox="1">
            <a:spLocks noGrp="1"/>
          </p:cNvSpPr>
          <p:nvPr>
            <p:ph type="subTitle" idx="8"/>
          </p:nvPr>
        </p:nvSpPr>
        <p:spPr>
          <a:xfrm>
            <a:off x="3607454" y="1616071"/>
            <a:ext cx="1920600" cy="56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72" name="Google Shape;72;p14"/>
          <p:cNvSpPr txBox="1">
            <a:spLocks noGrp="1"/>
          </p:cNvSpPr>
          <p:nvPr>
            <p:ph type="title" idx="9" hasCustomPrompt="1"/>
          </p:nvPr>
        </p:nvSpPr>
        <p:spPr>
          <a:xfrm>
            <a:off x="2922354" y="1056943"/>
            <a:ext cx="8322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3" name="Google Shape;73;p14"/>
          <p:cNvSpPr txBox="1">
            <a:spLocks noGrp="1"/>
          </p:cNvSpPr>
          <p:nvPr>
            <p:ph type="title" idx="13" hasCustomPrompt="1"/>
          </p:nvPr>
        </p:nvSpPr>
        <p:spPr>
          <a:xfrm>
            <a:off x="2922354" y="3114019"/>
            <a:ext cx="832200" cy="51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4" name="Google Shape;74;p14"/>
          <p:cNvSpPr txBox="1">
            <a:spLocks noGrp="1"/>
          </p:cNvSpPr>
          <p:nvPr>
            <p:ph type="title" idx="14" hasCustomPrompt="1"/>
          </p:nvPr>
        </p:nvSpPr>
        <p:spPr>
          <a:xfrm>
            <a:off x="5950150" y="3115069"/>
            <a:ext cx="835500" cy="51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5" name="Google Shape;75;p14"/>
          <p:cNvSpPr/>
          <p:nvPr/>
        </p:nvSpPr>
        <p:spPr>
          <a:xfrm>
            <a:off x="712251" y="4571700"/>
            <a:ext cx="16062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a:spLocks noGrp="1"/>
          </p:cNvSpPr>
          <p:nvPr>
            <p:ph type="title" idx="15"/>
          </p:nvPr>
        </p:nvSpPr>
        <p:spPr>
          <a:xfrm>
            <a:off x="618600" y="3485800"/>
            <a:ext cx="1581300" cy="1086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lt1"/>
                </a:solidFill>
              </a:defRPr>
            </a:lvl1pPr>
            <a:lvl2pPr lvl="1" algn="r" rtl="0">
              <a:spcBef>
                <a:spcPts val="0"/>
              </a:spcBef>
              <a:spcAft>
                <a:spcPts val="0"/>
              </a:spcAft>
              <a:buNone/>
              <a:defRPr sz="2000">
                <a:solidFill>
                  <a:schemeClr val="lt1"/>
                </a:solidFill>
              </a:defRPr>
            </a:lvl2pPr>
            <a:lvl3pPr lvl="2" algn="r" rtl="0">
              <a:spcBef>
                <a:spcPts val="0"/>
              </a:spcBef>
              <a:spcAft>
                <a:spcPts val="0"/>
              </a:spcAft>
              <a:buNone/>
              <a:defRPr sz="2000">
                <a:solidFill>
                  <a:schemeClr val="lt1"/>
                </a:solidFill>
              </a:defRPr>
            </a:lvl3pPr>
            <a:lvl4pPr lvl="3" algn="r" rtl="0">
              <a:spcBef>
                <a:spcPts val="0"/>
              </a:spcBef>
              <a:spcAft>
                <a:spcPts val="0"/>
              </a:spcAft>
              <a:buNone/>
              <a:defRPr sz="2000">
                <a:solidFill>
                  <a:schemeClr val="lt1"/>
                </a:solidFill>
              </a:defRPr>
            </a:lvl4pPr>
            <a:lvl5pPr lvl="4" algn="r" rtl="0">
              <a:spcBef>
                <a:spcPts val="0"/>
              </a:spcBef>
              <a:spcAft>
                <a:spcPts val="0"/>
              </a:spcAft>
              <a:buNone/>
              <a:defRPr sz="2000">
                <a:solidFill>
                  <a:schemeClr val="lt1"/>
                </a:solidFill>
              </a:defRPr>
            </a:lvl5pPr>
            <a:lvl6pPr lvl="5" algn="r" rtl="0">
              <a:spcBef>
                <a:spcPts val="0"/>
              </a:spcBef>
              <a:spcAft>
                <a:spcPts val="0"/>
              </a:spcAft>
              <a:buNone/>
              <a:defRPr sz="2000">
                <a:solidFill>
                  <a:schemeClr val="lt1"/>
                </a:solidFill>
              </a:defRPr>
            </a:lvl6pPr>
            <a:lvl7pPr lvl="6" algn="r" rtl="0">
              <a:spcBef>
                <a:spcPts val="0"/>
              </a:spcBef>
              <a:spcAft>
                <a:spcPts val="0"/>
              </a:spcAft>
              <a:buNone/>
              <a:defRPr sz="2000">
                <a:solidFill>
                  <a:schemeClr val="lt1"/>
                </a:solidFill>
              </a:defRPr>
            </a:lvl7pPr>
            <a:lvl8pPr lvl="7" algn="r" rtl="0">
              <a:spcBef>
                <a:spcPts val="0"/>
              </a:spcBef>
              <a:spcAft>
                <a:spcPts val="0"/>
              </a:spcAft>
              <a:buNone/>
              <a:defRPr sz="2000">
                <a:solidFill>
                  <a:schemeClr val="lt1"/>
                </a:solidFill>
              </a:defRPr>
            </a:lvl8pPr>
            <a:lvl9pPr lvl="8" algn="r" rtl="0">
              <a:spcBef>
                <a:spcPts val="0"/>
              </a:spcBef>
              <a:spcAft>
                <a:spcPts val="0"/>
              </a:spcAft>
              <a:buNone/>
              <a:defRPr sz="20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2987673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32900" y="542061"/>
            <a:ext cx="2878200" cy="9405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4800">
                <a:solidFill>
                  <a:schemeClr val="lt1"/>
                </a:solidFill>
              </a:defRPr>
            </a:lvl1pPr>
            <a:lvl2pPr lvl="1" algn="ctr" rtl="0">
              <a:spcBef>
                <a:spcPts val="0"/>
              </a:spcBef>
              <a:spcAft>
                <a:spcPts val="0"/>
              </a:spcAft>
              <a:buNone/>
              <a:defRPr sz="4800">
                <a:solidFill>
                  <a:schemeClr val="lt1"/>
                </a:solidFill>
              </a:defRPr>
            </a:lvl2pPr>
            <a:lvl3pPr lvl="2" algn="ctr" rtl="0">
              <a:spcBef>
                <a:spcPts val="0"/>
              </a:spcBef>
              <a:spcAft>
                <a:spcPts val="0"/>
              </a:spcAft>
              <a:buNone/>
              <a:defRPr sz="4800">
                <a:solidFill>
                  <a:schemeClr val="lt1"/>
                </a:solidFill>
              </a:defRPr>
            </a:lvl3pPr>
            <a:lvl4pPr lvl="3" algn="ctr" rtl="0">
              <a:spcBef>
                <a:spcPts val="0"/>
              </a:spcBef>
              <a:spcAft>
                <a:spcPts val="0"/>
              </a:spcAft>
              <a:buNone/>
              <a:defRPr sz="4800">
                <a:solidFill>
                  <a:schemeClr val="lt1"/>
                </a:solidFill>
              </a:defRPr>
            </a:lvl4pPr>
            <a:lvl5pPr lvl="4" algn="ctr" rtl="0">
              <a:spcBef>
                <a:spcPts val="0"/>
              </a:spcBef>
              <a:spcAft>
                <a:spcPts val="0"/>
              </a:spcAft>
              <a:buNone/>
              <a:defRPr sz="4800">
                <a:solidFill>
                  <a:schemeClr val="lt1"/>
                </a:solidFill>
              </a:defRPr>
            </a:lvl5pPr>
            <a:lvl6pPr lvl="5" algn="ctr" rtl="0">
              <a:spcBef>
                <a:spcPts val="0"/>
              </a:spcBef>
              <a:spcAft>
                <a:spcPts val="0"/>
              </a:spcAft>
              <a:buNone/>
              <a:defRPr sz="4800">
                <a:solidFill>
                  <a:schemeClr val="lt1"/>
                </a:solidFill>
              </a:defRPr>
            </a:lvl6pPr>
            <a:lvl7pPr lvl="6" algn="ctr" rtl="0">
              <a:spcBef>
                <a:spcPts val="0"/>
              </a:spcBef>
              <a:spcAft>
                <a:spcPts val="0"/>
              </a:spcAft>
              <a:buNone/>
              <a:defRPr sz="4800">
                <a:solidFill>
                  <a:schemeClr val="lt1"/>
                </a:solidFill>
              </a:defRPr>
            </a:lvl7pPr>
            <a:lvl8pPr lvl="7" algn="ctr" rtl="0">
              <a:spcBef>
                <a:spcPts val="0"/>
              </a:spcBef>
              <a:spcAft>
                <a:spcPts val="0"/>
              </a:spcAft>
              <a:buNone/>
              <a:defRPr sz="4800">
                <a:solidFill>
                  <a:schemeClr val="lt1"/>
                </a:solidFill>
              </a:defRPr>
            </a:lvl8pPr>
            <a:lvl9pPr lvl="8" algn="ctr" rtl="0">
              <a:spcBef>
                <a:spcPts val="0"/>
              </a:spcBef>
              <a:spcAft>
                <a:spcPts val="0"/>
              </a:spcAft>
              <a:buNone/>
              <a:defRPr sz="4800">
                <a:solidFill>
                  <a:schemeClr val="lt1"/>
                </a:solidFill>
              </a:defRPr>
            </a:lvl9pPr>
          </a:lstStyle>
          <a:p>
            <a:r>
              <a:rPr lang="en-US"/>
              <a:t>Click to edit Master title style</a:t>
            </a:r>
            <a:endParaRPr/>
          </a:p>
        </p:txBody>
      </p:sp>
      <p:sp>
        <p:nvSpPr>
          <p:cNvPr id="79" name="Google Shape;79;p15"/>
          <p:cNvSpPr txBox="1">
            <a:spLocks noGrp="1"/>
          </p:cNvSpPr>
          <p:nvPr>
            <p:ph type="subTitle" idx="1"/>
          </p:nvPr>
        </p:nvSpPr>
        <p:spPr>
          <a:xfrm>
            <a:off x="2699400" y="1760936"/>
            <a:ext cx="3745200" cy="3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b="1">
                <a:solidFill>
                  <a:schemeClr val="lt1"/>
                </a:solidFill>
              </a:defRPr>
            </a:lvl1pPr>
            <a:lvl2pPr lvl="1" algn="ctr" rtl="0">
              <a:lnSpc>
                <a:spcPct val="100000"/>
              </a:lnSpc>
              <a:spcBef>
                <a:spcPts val="1600"/>
              </a:spcBef>
              <a:spcAft>
                <a:spcPts val="0"/>
              </a:spcAft>
              <a:buNone/>
              <a:defRPr sz="1400" b="1">
                <a:solidFill>
                  <a:schemeClr val="lt1"/>
                </a:solidFill>
              </a:defRPr>
            </a:lvl2pPr>
            <a:lvl3pPr lvl="2" algn="ctr" rtl="0">
              <a:lnSpc>
                <a:spcPct val="100000"/>
              </a:lnSpc>
              <a:spcBef>
                <a:spcPts val="1600"/>
              </a:spcBef>
              <a:spcAft>
                <a:spcPts val="0"/>
              </a:spcAft>
              <a:buNone/>
              <a:defRPr sz="1400" b="1">
                <a:solidFill>
                  <a:schemeClr val="lt1"/>
                </a:solidFill>
              </a:defRPr>
            </a:lvl3pPr>
            <a:lvl4pPr lvl="3" algn="ctr" rtl="0">
              <a:lnSpc>
                <a:spcPct val="100000"/>
              </a:lnSpc>
              <a:spcBef>
                <a:spcPts val="1600"/>
              </a:spcBef>
              <a:spcAft>
                <a:spcPts val="0"/>
              </a:spcAft>
              <a:buNone/>
              <a:defRPr sz="1400" b="1">
                <a:solidFill>
                  <a:schemeClr val="lt1"/>
                </a:solidFill>
              </a:defRPr>
            </a:lvl4pPr>
            <a:lvl5pPr lvl="4" algn="ctr" rtl="0">
              <a:lnSpc>
                <a:spcPct val="100000"/>
              </a:lnSpc>
              <a:spcBef>
                <a:spcPts val="1600"/>
              </a:spcBef>
              <a:spcAft>
                <a:spcPts val="0"/>
              </a:spcAft>
              <a:buNone/>
              <a:defRPr sz="1400" b="1">
                <a:solidFill>
                  <a:schemeClr val="lt1"/>
                </a:solidFill>
              </a:defRPr>
            </a:lvl5pPr>
            <a:lvl6pPr lvl="5" algn="ctr" rtl="0">
              <a:lnSpc>
                <a:spcPct val="100000"/>
              </a:lnSpc>
              <a:spcBef>
                <a:spcPts val="1600"/>
              </a:spcBef>
              <a:spcAft>
                <a:spcPts val="0"/>
              </a:spcAft>
              <a:buNone/>
              <a:defRPr sz="1400" b="1">
                <a:solidFill>
                  <a:schemeClr val="lt1"/>
                </a:solidFill>
              </a:defRPr>
            </a:lvl6pPr>
            <a:lvl7pPr lvl="6" algn="ctr" rtl="0">
              <a:lnSpc>
                <a:spcPct val="100000"/>
              </a:lnSpc>
              <a:spcBef>
                <a:spcPts val="1600"/>
              </a:spcBef>
              <a:spcAft>
                <a:spcPts val="0"/>
              </a:spcAft>
              <a:buNone/>
              <a:defRPr sz="1400" b="1">
                <a:solidFill>
                  <a:schemeClr val="lt1"/>
                </a:solidFill>
              </a:defRPr>
            </a:lvl7pPr>
            <a:lvl8pPr lvl="7" algn="ctr" rtl="0">
              <a:lnSpc>
                <a:spcPct val="100000"/>
              </a:lnSpc>
              <a:spcBef>
                <a:spcPts val="1600"/>
              </a:spcBef>
              <a:spcAft>
                <a:spcPts val="0"/>
              </a:spcAft>
              <a:buNone/>
              <a:defRPr sz="1400" b="1">
                <a:solidFill>
                  <a:schemeClr val="lt1"/>
                </a:solidFill>
              </a:defRPr>
            </a:lvl8pPr>
            <a:lvl9pPr lvl="8" algn="ctr" rtl="0">
              <a:lnSpc>
                <a:spcPct val="100000"/>
              </a:lnSpc>
              <a:spcBef>
                <a:spcPts val="1600"/>
              </a:spcBef>
              <a:spcAft>
                <a:spcPts val="1600"/>
              </a:spcAft>
              <a:buNone/>
              <a:defRPr sz="1400" b="1">
                <a:solidFill>
                  <a:schemeClr val="lt1"/>
                </a:solidFill>
              </a:defRPr>
            </a:lvl9pPr>
          </a:lstStyle>
          <a:p>
            <a:r>
              <a:rPr lang="en-US"/>
              <a:t>Click to edit Master subtitle style</a:t>
            </a:r>
            <a:endParaRPr/>
          </a:p>
        </p:txBody>
      </p:sp>
      <p:sp>
        <p:nvSpPr>
          <p:cNvPr id="80" name="Google Shape;80;p15"/>
          <p:cNvSpPr/>
          <p:nvPr/>
        </p:nvSpPr>
        <p:spPr>
          <a:xfrm>
            <a:off x="3768900" y="1482761"/>
            <a:ext cx="16062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p15"/>
          <p:cNvSpPr txBox="1">
            <a:spLocks noGrp="1"/>
          </p:cNvSpPr>
          <p:nvPr>
            <p:ph type="subTitle" idx="2"/>
          </p:nvPr>
        </p:nvSpPr>
        <p:spPr>
          <a:xfrm>
            <a:off x="2699400" y="2144936"/>
            <a:ext cx="3745200" cy="81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r>
              <a:rPr lang="en-US"/>
              <a:t>Click to edit Master subtitle style</a:t>
            </a:r>
            <a:endParaRPr/>
          </a:p>
        </p:txBody>
      </p:sp>
      <p:sp>
        <p:nvSpPr>
          <p:cNvPr id="82" name="Google Shape;82;p15"/>
          <p:cNvSpPr txBox="1"/>
          <p:nvPr/>
        </p:nvSpPr>
        <p:spPr>
          <a:xfrm>
            <a:off x="2711400" y="3638741"/>
            <a:ext cx="3721200" cy="6798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rgbClr val="EEEEEE"/>
                </a:solidFill>
                <a:latin typeface="Montserrat"/>
                <a:ea typeface="Montserrat"/>
                <a:cs typeface="Montserrat"/>
                <a:sym typeface="Montserrat"/>
              </a:rPr>
              <a:t>CREDITS: This presentation template was created by </a:t>
            </a:r>
            <a:r>
              <a:rPr lang="en" sz="1000" b="1">
                <a:solidFill>
                  <a:srgbClr val="EEEEEE"/>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000">
                <a:solidFill>
                  <a:srgbClr val="EEEEEE"/>
                </a:solidFill>
                <a:latin typeface="Montserrat"/>
                <a:ea typeface="Montserrat"/>
                <a:cs typeface="Montserrat"/>
                <a:sym typeface="Montserrat"/>
              </a:rPr>
              <a:t>, including icons by </a:t>
            </a:r>
            <a:r>
              <a:rPr lang="en" sz="1000" b="1">
                <a:solidFill>
                  <a:srgbClr val="EEEEEE"/>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000">
                <a:solidFill>
                  <a:srgbClr val="EEEEEE"/>
                </a:solidFill>
                <a:latin typeface="Montserrat"/>
                <a:ea typeface="Montserrat"/>
                <a:cs typeface="Montserrat"/>
                <a:sym typeface="Montserrat"/>
              </a:rPr>
              <a:t>, and infographics &amp; images by </a:t>
            </a:r>
            <a:r>
              <a:rPr lang="en" sz="1000" b="1">
                <a:solidFill>
                  <a:srgbClr val="EEEEEE"/>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000">
                <a:solidFill>
                  <a:srgbClr val="EEEEEE"/>
                </a:solidFill>
                <a:latin typeface="Montserrat"/>
                <a:ea typeface="Montserrat"/>
                <a:cs typeface="Montserrat"/>
                <a:sym typeface="Montserrat"/>
              </a:rPr>
              <a:t>. </a:t>
            </a:r>
            <a:endParaRPr sz="1000">
              <a:solidFill>
                <a:srgbClr val="EEEEEE"/>
              </a:solidFill>
              <a:latin typeface="Montserrat"/>
              <a:ea typeface="Montserrat"/>
              <a:cs typeface="Montserrat"/>
              <a:sym typeface="Montserrat"/>
            </a:endParaRPr>
          </a:p>
        </p:txBody>
      </p:sp>
    </p:spTree>
    <p:extLst>
      <p:ext uri="{BB962C8B-B14F-4D97-AF65-F5344CB8AC3E}">
        <p14:creationId xmlns:p14="http://schemas.microsoft.com/office/powerpoint/2010/main" val="3649624356"/>
      </p:ext>
    </p:extLst>
  </p:cSld>
  <p:clrMapOvr>
    <a:masterClrMapping/>
  </p:clrMapOvr>
  <p:hf sldNum="0" hdr="0" ftr="0" dt="0"/>
  <p:extLst>
    <p:ext uri="{DCECCB84-F9BA-43D5-87BE-67443E8EF086}">
      <p15:sldGuideLst xmlns:p15="http://schemas.microsoft.com/office/powerpoint/2012/main">
        <p15:guide id="1" pos="1386">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one column 02">
  <p:cSld name="Title and one column 02">
    <p:spTree>
      <p:nvGrpSpPr>
        <p:cNvPr id="1" name="Shape 83"/>
        <p:cNvGrpSpPr/>
        <p:nvPr/>
      </p:nvGrpSpPr>
      <p:grpSpPr>
        <a:xfrm>
          <a:off x="0" y="0"/>
          <a:ext cx="0" cy="0"/>
          <a:chOff x="0" y="0"/>
          <a:chExt cx="0" cy="0"/>
        </a:xfrm>
      </p:grpSpPr>
      <p:sp>
        <p:nvSpPr>
          <p:cNvPr id="84" name="Google Shape;84;p16"/>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txBox="1">
            <a:spLocks noGrp="1"/>
          </p:cNvSpPr>
          <p:nvPr>
            <p:ph type="subTitle" idx="1"/>
          </p:nvPr>
        </p:nvSpPr>
        <p:spPr>
          <a:xfrm>
            <a:off x="2199900" y="1106239"/>
            <a:ext cx="6396000" cy="2888700"/>
          </a:xfrm>
          <a:prstGeom prst="rect">
            <a:avLst/>
          </a:prstGeom>
        </p:spPr>
        <p:txBody>
          <a:bodyPr spcFirstLastPara="1" wrap="square" lIns="91425" tIns="91425" rIns="91425" bIns="91425" anchor="ctr" anchorCtr="0">
            <a:noAutofit/>
          </a:bodyPr>
          <a:lstStyle>
            <a:lvl1pPr marR="50800" lvl="0" rtl="0">
              <a:lnSpc>
                <a:spcPct val="100000"/>
              </a:lnSpc>
              <a:spcBef>
                <a:spcPts val="0"/>
              </a:spcBef>
              <a:spcAft>
                <a:spcPts val="0"/>
              </a:spcAft>
              <a:buNone/>
              <a:defRPr sz="1300">
                <a:latin typeface="Proxima Nova"/>
                <a:ea typeface="Proxima Nova"/>
                <a:cs typeface="Proxima Nova"/>
                <a:sym typeface="Proxima Nova"/>
              </a:defRPr>
            </a:lvl1pPr>
            <a:lvl2pPr marR="50800" lvl="1" rtl="0">
              <a:lnSpc>
                <a:spcPct val="100000"/>
              </a:lnSpc>
              <a:spcBef>
                <a:spcPts val="0"/>
              </a:spcBef>
              <a:spcAft>
                <a:spcPts val="0"/>
              </a:spcAft>
              <a:buNone/>
              <a:defRPr sz="1300">
                <a:latin typeface="Proxima Nova"/>
                <a:ea typeface="Proxima Nova"/>
                <a:cs typeface="Proxima Nova"/>
                <a:sym typeface="Proxima Nova"/>
              </a:defRPr>
            </a:lvl2pPr>
            <a:lvl3pPr marR="50800" lvl="2" rtl="0">
              <a:lnSpc>
                <a:spcPct val="100000"/>
              </a:lnSpc>
              <a:spcBef>
                <a:spcPts val="0"/>
              </a:spcBef>
              <a:spcAft>
                <a:spcPts val="0"/>
              </a:spcAft>
              <a:buNone/>
              <a:defRPr sz="1300">
                <a:latin typeface="Proxima Nova"/>
                <a:ea typeface="Proxima Nova"/>
                <a:cs typeface="Proxima Nova"/>
                <a:sym typeface="Proxima Nova"/>
              </a:defRPr>
            </a:lvl3pPr>
            <a:lvl4pPr marR="50800" lvl="3" rtl="0">
              <a:lnSpc>
                <a:spcPct val="100000"/>
              </a:lnSpc>
              <a:spcBef>
                <a:spcPts val="0"/>
              </a:spcBef>
              <a:spcAft>
                <a:spcPts val="0"/>
              </a:spcAft>
              <a:buNone/>
              <a:defRPr sz="1300">
                <a:latin typeface="Proxima Nova"/>
                <a:ea typeface="Proxima Nova"/>
                <a:cs typeface="Proxima Nova"/>
                <a:sym typeface="Proxima Nova"/>
              </a:defRPr>
            </a:lvl4pPr>
            <a:lvl5pPr marR="50800" lvl="4" rtl="0">
              <a:lnSpc>
                <a:spcPct val="100000"/>
              </a:lnSpc>
              <a:spcBef>
                <a:spcPts val="0"/>
              </a:spcBef>
              <a:spcAft>
                <a:spcPts val="0"/>
              </a:spcAft>
              <a:buNone/>
              <a:defRPr sz="1300">
                <a:latin typeface="Proxima Nova"/>
                <a:ea typeface="Proxima Nova"/>
                <a:cs typeface="Proxima Nova"/>
                <a:sym typeface="Proxima Nova"/>
              </a:defRPr>
            </a:lvl5pPr>
            <a:lvl6pPr marR="50800" lvl="5" rtl="0">
              <a:lnSpc>
                <a:spcPct val="100000"/>
              </a:lnSpc>
              <a:spcBef>
                <a:spcPts val="0"/>
              </a:spcBef>
              <a:spcAft>
                <a:spcPts val="0"/>
              </a:spcAft>
              <a:buNone/>
              <a:defRPr sz="1300">
                <a:latin typeface="Proxima Nova"/>
                <a:ea typeface="Proxima Nova"/>
                <a:cs typeface="Proxima Nova"/>
                <a:sym typeface="Proxima Nova"/>
              </a:defRPr>
            </a:lvl6pPr>
            <a:lvl7pPr marR="50800" lvl="6" rtl="0">
              <a:lnSpc>
                <a:spcPct val="100000"/>
              </a:lnSpc>
              <a:spcBef>
                <a:spcPts val="0"/>
              </a:spcBef>
              <a:spcAft>
                <a:spcPts val="0"/>
              </a:spcAft>
              <a:buNone/>
              <a:defRPr sz="1300">
                <a:latin typeface="Proxima Nova"/>
                <a:ea typeface="Proxima Nova"/>
                <a:cs typeface="Proxima Nova"/>
                <a:sym typeface="Proxima Nova"/>
              </a:defRPr>
            </a:lvl7pPr>
            <a:lvl8pPr marR="50800" lvl="7" rtl="0">
              <a:lnSpc>
                <a:spcPct val="100000"/>
              </a:lnSpc>
              <a:spcBef>
                <a:spcPts val="0"/>
              </a:spcBef>
              <a:spcAft>
                <a:spcPts val="0"/>
              </a:spcAft>
              <a:buNone/>
              <a:defRPr sz="1300">
                <a:latin typeface="Proxima Nova"/>
                <a:ea typeface="Proxima Nova"/>
                <a:cs typeface="Proxima Nova"/>
                <a:sym typeface="Proxima Nova"/>
              </a:defRPr>
            </a:lvl8pPr>
            <a:lvl9pPr marR="50800" lvl="8" rtl="0">
              <a:lnSpc>
                <a:spcPct val="100000"/>
              </a:lnSpc>
              <a:spcBef>
                <a:spcPts val="0"/>
              </a:spcBef>
              <a:spcAft>
                <a:spcPts val="0"/>
              </a:spcAft>
              <a:buNone/>
              <a:defRPr sz="1300">
                <a:latin typeface="Proxima Nova"/>
                <a:ea typeface="Proxima Nova"/>
                <a:cs typeface="Proxima Nova"/>
                <a:sym typeface="Proxima Nova"/>
              </a:defRPr>
            </a:lvl9pPr>
          </a:lstStyle>
          <a:p>
            <a:r>
              <a:rPr lang="en-US"/>
              <a:t>Click to edit Master subtitle style</a:t>
            </a:r>
            <a:endParaRPr/>
          </a:p>
        </p:txBody>
      </p:sp>
      <p:sp>
        <p:nvSpPr>
          <p:cNvPr id="86" name="Google Shape;86;p16"/>
          <p:cNvSpPr/>
          <p:nvPr/>
        </p:nvSpPr>
        <p:spPr>
          <a:xfrm>
            <a:off x="23177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a:spLocks noGrp="1"/>
          </p:cNvSpPr>
          <p:nvPr>
            <p:ph type="title"/>
          </p:nvPr>
        </p:nvSpPr>
        <p:spPr>
          <a:xfrm>
            <a:off x="533600" y="3485800"/>
            <a:ext cx="1666200" cy="1086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lt1"/>
                </a:solidFill>
              </a:defRPr>
            </a:lvl1pPr>
            <a:lvl2pPr lvl="1" algn="r" rtl="0">
              <a:spcBef>
                <a:spcPts val="0"/>
              </a:spcBef>
              <a:spcAft>
                <a:spcPts val="0"/>
              </a:spcAft>
              <a:buNone/>
              <a:defRPr sz="2000">
                <a:solidFill>
                  <a:schemeClr val="lt1"/>
                </a:solidFill>
              </a:defRPr>
            </a:lvl2pPr>
            <a:lvl3pPr lvl="2" algn="r" rtl="0">
              <a:spcBef>
                <a:spcPts val="0"/>
              </a:spcBef>
              <a:spcAft>
                <a:spcPts val="0"/>
              </a:spcAft>
              <a:buNone/>
              <a:defRPr sz="2000">
                <a:solidFill>
                  <a:schemeClr val="lt1"/>
                </a:solidFill>
              </a:defRPr>
            </a:lvl3pPr>
            <a:lvl4pPr lvl="3" algn="r" rtl="0">
              <a:spcBef>
                <a:spcPts val="0"/>
              </a:spcBef>
              <a:spcAft>
                <a:spcPts val="0"/>
              </a:spcAft>
              <a:buNone/>
              <a:defRPr sz="2000">
                <a:solidFill>
                  <a:schemeClr val="lt1"/>
                </a:solidFill>
              </a:defRPr>
            </a:lvl4pPr>
            <a:lvl5pPr lvl="4" algn="r" rtl="0">
              <a:spcBef>
                <a:spcPts val="0"/>
              </a:spcBef>
              <a:spcAft>
                <a:spcPts val="0"/>
              </a:spcAft>
              <a:buNone/>
              <a:defRPr sz="2000">
                <a:solidFill>
                  <a:schemeClr val="lt1"/>
                </a:solidFill>
              </a:defRPr>
            </a:lvl5pPr>
            <a:lvl6pPr lvl="5" algn="r" rtl="0">
              <a:spcBef>
                <a:spcPts val="0"/>
              </a:spcBef>
              <a:spcAft>
                <a:spcPts val="0"/>
              </a:spcAft>
              <a:buNone/>
              <a:defRPr sz="2000">
                <a:solidFill>
                  <a:schemeClr val="lt1"/>
                </a:solidFill>
              </a:defRPr>
            </a:lvl6pPr>
            <a:lvl7pPr lvl="6" algn="r" rtl="0">
              <a:spcBef>
                <a:spcPts val="0"/>
              </a:spcBef>
              <a:spcAft>
                <a:spcPts val="0"/>
              </a:spcAft>
              <a:buNone/>
              <a:defRPr sz="2000">
                <a:solidFill>
                  <a:schemeClr val="lt1"/>
                </a:solidFill>
              </a:defRPr>
            </a:lvl7pPr>
            <a:lvl8pPr lvl="7" algn="r" rtl="0">
              <a:spcBef>
                <a:spcPts val="0"/>
              </a:spcBef>
              <a:spcAft>
                <a:spcPts val="0"/>
              </a:spcAft>
              <a:buNone/>
              <a:defRPr sz="2000">
                <a:solidFill>
                  <a:schemeClr val="lt1"/>
                </a:solidFill>
              </a:defRPr>
            </a:lvl8pPr>
            <a:lvl9pPr lvl="8" algn="r" rtl="0">
              <a:spcBef>
                <a:spcPts val="0"/>
              </a:spcBef>
              <a:spcAft>
                <a:spcPts val="0"/>
              </a:spcAft>
              <a:buNone/>
              <a:defRPr sz="20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731603796"/>
      </p:ext>
    </p:extLst>
  </p:cSld>
  <p:clrMapOvr>
    <a:masterClrMapping/>
  </p:clrMapOvr>
  <p:hf sldNum="0" hdr="0" ftr="0" dt="0"/>
  <p:extLst>
    <p:ext uri="{DCECCB84-F9BA-43D5-87BE-67443E8EF086}">
      <p15:sldGuideLst xmlns:p15="http://schemas.microsoft.com/office/powerpoint/2012/main">
        <p15:guide id="1" pos="138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8"/>
        <p:cNvGrpSpPr/>
        <p:nvPr/>
      </p:nvGrpSpPr>
      <p:grpSpPr>
        <a:xfrm>
          <a:off x="0" y="0"/>
          <a:ext cx="0" cy="0"/>
          <a:chOff x="0" y="0"/>
          <a:chExt cx="0" cy="0"/>
        </a:xfrm>
      </p:grpSpPr>
      <p:sp>
        <p:nvSpPr>
          <p:cNvPr id="89" name="Google Shape;89;p17"/>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a:spLocks noGrp="1"/>
          </p:cNvSpPr>
          <p:nvPr>
            <p:ph type="subTitle" idx="1"/>
          </p:nvPr>
        </p:nvSpPr>
        <p:spPr>
          <a:xfrm>
            <a:off x="3437276" y="3091196"/>
            <a:ext cx="19203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1pPr>
            <a:lvl2pPr lvl="1"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2pPr>
            <a:lvl3pPr lvl="2"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3pPr>
            <a:lvl4pPr lvl="3"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4pPr>
            <a:lvl5pPr lvl="4"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5pPr>
            <a:lvl6pPr lvl="5"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6pPr>
            <a:lvl7pPr lvl="6"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7pPr>
            <a:lvl8pPr lvl="7"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8pPr>
            <a:lvl9pPr lvl="8"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9pPr>
          </a:lstStyle>
          <a:p>
            <a:r>
              <a:rPr lang="en-US"/>
              <a:t>Click to edit Master subtitle style</a:t>
            </a:r>
            <a:endParaRPr/>
          </a:p>
        </p:txBody>
      </p:sp>
      <p:sp>
        <p:nvSpPr>
          <p:cNvPr id="91" name="Google Shape;91;p17"/>
          <p:cNvSpPr txBox="1">
            <a:spLocks noGrp="1"/>
          </p:cNvSpPr>
          <p:nvPr>
            <p:ph type="subTitle" idx="2"/>
          </p:nvPr>
        </p:nvSpPr>
        <p:spPr>
          <a:xfrm>
            <a:off x="3446301" y="3507175"/>
            <a:ext cx="17373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92" name="Google Shape;92;p17"/>
          <p:cNvSpPr txBox="1">
            <a:spLocks noGrp="1"/>
          </p:cNvSpPr>
          <p:nvPr>
            <p:ph type="subTitle" idx="3"/>
          </p:nvPr>
        </p:nvSpPr>
        <p:spPr>
          <a:xfrm>
            <a:off x="6510175" y="1090675"/>
            <a:ext cx="1920600" cy="35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93" name="Google Shape;93;p17"/>
          <p:cNvSpPr txBox="1">
            <a:spLocks noGrp="1"/>
          </p:cNvSpPr>
          <p:nvPr>
            <p:ph type="subTitle" idx="4"/>
          </p:nvPr>
        </p:nvSpPr>
        <p:spPr>
          <a:xfrm>
            <a:off x="6510175" y="3507325"/>
            <a:ext cx="1738500" cy="59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94" name="Google Shape;94;p17"/>
          <p:cNvSpPr txBox="1">
            <a:spLocks noGrp="1"/>
          </p:cNvSpPr>
          <p:nvPr>
            <p:ph type="subTitle" idx="5"/>
          </p:nvPr>
        </p:nvSpPr>
        <p:spPr>
          <a:xfrm>
            <a:off x="6510173" y="3091196"/>
            <a:ext cx="19206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95" name="Google Shape;95;p17"/>
          <p:cNvSpPr txBox="1">
            <a:spLocks noGrp="1"/>
          </p:cNvSpPr>
          <p:nvPr>
            <p:ph type="subTitle" idx="6"/>
          </p:nvPr>
        </p:nvSpPr>
        <p:spPr>
          <a:xfrm>
            <a:off x="6510183" y="1516500"/>
            <a:ext cx="17373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96" name="Google Shape;96;p17"/>
          <p:cNvSpPr txBox="1">
            <a:spLocks noGrp="1"/>
          </p:cNvSpPr>
          <p:nvPr>
            <p:ph type="subTitle" idx="7"/>
          </p:nvPr>
        </p:nvSpPr>
        <p:spPr>
          <a:xfrm>
            <a:off x="3438730" y="1092775"/>
            <a:ext cx="19203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97" name="Google Shape;97;p17"/>
          <p:cNvSpPr txBox="1">
            <a:spLocks noGrp="1"/>
          </p:cNvSpPr>
          <p:nvPr>
            <p:ph type="subTitle" idx="8"/>
          </p:nvPr>
        </p:nvSpPr>
        <p:spPr>
          <a:xfrm>
            <a:off x="3438730" y="1520740"/>
            <a:ext cx="17373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98" name="Google Shape;98;p17"/>
          <p:cNvSpPr txBox="1">
            <a:spLocks noGrp="1"/>
          </p:cNvSpPr>
          <p:nvPr>
            <p:ph type="title"/>
          </p:nvPr>
        </p:nvSpPr>
        <p:spPr>
          <a:xfrm>
            <a:off x="618600" y="3485800"/>
            <a:ext cx="1581300" cy="1086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lt1"/>
                </a:solidFill>
              </a:defRPr>
            </a:lvl1pPr>
            <a:lvl2pPr lvl="1" algn="r" rtl="0">
              <a:spcBef>
                <a:spcPts val="0"/>
              </a:spcBef>
              <a:spcAft>
                <a:spcPts val="0"/>
              </a:spcAft>
              <a:buNone/>
              <a:defRPr sz="2000">
                <a:solidFill>
                  <a:schemeClr val="lt1"/>
                </a:solidFill>
              </a:defRPr>
            </a:lvl2pPr>
            <a:lvl3pPr lvl="2" algn="r" rtl="0">
              <a:spcBef>
                <a:spcPts val="0"/>
              </a:spcBef>
              <a:spcAft>
                <a:spcPts val="0"/>
              </a:spcAft>
              <a:buNone/>
              <a:defRPr sz="2000">
                <a:solidFill>
                  <a:schemeClr val="lt1"/>
                </a:solidFill>
              </a:defRPr>
            </a:lvl3pPr>
            <a:lvl4pPr lvl="3" algn="r" rtl="0">
              <a:spcBef>
                <a:spcPts val="0"/>
              </a:spcBef>
              <a:spcAft>
                <a:spcPts val="0"/>
              </a:spcAft>
              <a:buNone/>
              <a:defRPr sz="2000">
                <a:solidFill>
                  <a:schemeClr val="lt1"/>
                </a:solidFill>
              </a:defRPr>
            </a:lvl4pPr>
            <a:lvl5pPr lvl="4" algn="r" rtl="0">
              <a:spcBef>
                <a:spcPts val="0"/>
              </a:spcBef>
              <a:spcAft>
                <a:spcPts val="0"/>
              </a:spcAft>
              <a:buNone/>
              <a:defRPr sz="2000">
                <a:solidFill>
                  <a:schemeClr val="lt1"/>
                </a:solidFill>
              </a:defRPr>
            </a:lvl5pPr>
            <a:lvl6pPr lvl="5" algn="r" rtl="0">
              <a:spcBef>
                <a:spcPts val="0"/>
              </a:spcBef>
              <a:spcAft>
                <a:spcPts val="0"/>
              </a:spcAft>
              <a:buNone/>
              <a:defRPr sz="2000">
                <a:solidFill>
                  <a:schemeClr val="lt1"/>
                </a:solidFill>
              </a:defRPr>
            </a:lvl6pPr>
            <a:lvl7pPr lvl="6" algn="r" rtl="0">
              <a:spcBef>
                <a:spcPts val="0"/>
              </a:spcBef>
              <a:spcAft>
                <a:spcPts val="0"/>
              </a:spcAft>
              <a:buNone/>
              <a:defRPr sz="2000">
                <a:solidFill>
                  <a:schemeClr val="lt1"/>
                </a:solidFill>
              </a:defRPr>
            </a:lvl7pPr>
            <a:lvl8pPr lvl="7" algn="r" rtl="0">
              <a:spcBef>
                <a:spcPts val="0"/>
              </a:spcBef>
              <a:spcAft>
                <a:spcPts val="0"/>
              </a:spcAft>
              <a:buNone/>
              <a:defRPr sz="2000">
                <a:solidFill>
                  <a:schemeClr val="lt1"/>
                </a:solidFill>
              </a:defRPr>
            </a:lvl8pPr>
            <a:lvl9pPr lvl="8" algn="r" rtl="0">
              <a:spcBef>
                <a:spcPts val="0"/>
              </a:spcBef>
              <a:spcAft>
                <a:spcPts val="0"/>
              </a:spcAft>
              <a:buNone/>
              <a:defRPr sz="2000">
                <a:solidFill>
                  <a:schemeClr val="lt1"/>
                </a:solidFill>
              </a:defRPr>
            </a:lvl9pPr>
          </a:lstStyle>
          <a:p>
            <a:r>
              <a:rPr lang="en-US"/>
              <a:t>Click to edit Master title style</a:t>
            </a:r>
            <a:endParaRPr/>
          </a:p>
        </p:txBody>
      </p:sp>
      <p:sp>
        <p:nvSpPr>
          <p:cNvPr id="99" name="Google Shape;99;p17"/>
          <p:cNvSpPr/>
          <p:nvPr/>
        </p:nvSpPr>
        <p:spPr>
          <a:xfrm>
            <a:off x="23177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2095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0"/>
        <p:cNvGrpSpPr/>
        <p:nvPr/>
      </p:nvGrpSpPr>
      <p:grpSpPr>
        <a:xfrm>
          <a:off x="0" y="0"/>
          <a:ext cx="0" cy="0"/>
          <a:chOff x="0" y="0"/>
          <a:chExt cx="0" cy="0"/>
        </a:xfrm>
      </p:grpSpPr>
      <p:sp>
        <p:nvSpPr>
          <p:cNvPr id="101" name="Google Shape;101;p18"/>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ubTitle" idx="1"/>
          </p:nvPr>
        </p:nvSpPr>
        <p:spPr>
          <a:xfrm>
            <a:off x="2449451" y="3072141"/>
            <a:ext cx="1234500" cy="38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1pPr>
            <a:lvl2pPr lvl="1"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2pPr>
            <a:lvl3pPr lvl="2"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3pPr>
            <a:lvl4pPr lvl="3"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4pPr>
            <a:lvl5pPr lvl="4"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5pPr>
            <a:lvl6pPr lvl="5"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6pPr>
            <a:lvl7pPr lvl="6"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7pPr>
            <a:lvl8pPr lvl="7"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8pPr>
            <a:lvl9pPr lvl="8" rtl="0">
              <a:lnSpc>
                <a:spcPct val="100000"/>
              </a:lnSpc>
              <a:spcBef>
                <a:spcPts val="0"/>
              </a:spcBef>
              <a:spcAft>
                <a:spcPts val="0"/>
              </a:spcAft>
              <a:buNone/>
              <a:defRPr sz="1400">
                <a:solidFill>
                  <a:schemeClr val="lt2"/>
                </a:solidFill>
                <a:latin typeface="Montserrat ExtraBold"/>
                <a:ea typeface="Montserrat ExtraBold"/>
                <a:cs typeface="Montserrat ExtraBold"/>
                <a:sym typeface="Montserrat ExtraBold"/>
              </a:defRPr>
            </a:lvl9pPr>
          </a:lstStyle>
          <a:p>
            <a:r>
              <a:rPr lang="en-US"/>
              <a:t>Click to edit Master subtitle style</a:t>
            </a:r>
            <a:endParaRPr/>
          </a:p>
        </p:txBody>
      </p:sp>
      <p:sp>
        <p:nvSpPr>
          <p:cNvPr id="103" name="Google Shape;103;p18"/>
          <p:cNvSpPr txBox="1">
            <a:spLocks noGrp="1"/>
          </p:cNvSpPr>
          <p:nvPr>
            <p:ph type="subTitle" idx="2"/>
          </p:nvPr>
        </p:nvSpPr>
        <p:spPr>
          <a:xfrm>
            <a:off x="2449451" y="3511603"/>
            <a:ext cx="18744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104" name="Google Shape;104;p18"/>
          <p:cNvSpPr txBox="1">
            <a:spLocks noGrp="1"/>
          </p:cNvSpPr>
          <p:nvPr>
            <p:ph type="subTitle" idx="3"/>
          </p:nvPr>
        </p:nvSpPr>
        <p:spPr>
          <a:xfrm>
            <a:off x="4577387" y="1062099"/>
            <a:ext cx="1234500" cy="38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105" name="Google Shape;105;p18"/>
          <p:cNvSpPr txBox="1">
            <a:spLocks noGrp="1"/>
          </p:cNvSpPr>
          <p:nvPr>
            <p:ph type="subTitle" idx="4"/>
          </p:nvPr>
        </p:nvSpPr>
        <p:spPr>
          <a:xfrm>
            <a:off x="4577387" y="3511753"/>
            <a:ext cx="1875600" cy="59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106" name="Google Shape;106;p18"/>
          <p:cNvSpPr txBox="1">
            <a:spLocks noGrp="1"/>
          </p:cNvSpPr>
          <p:nvPr>
            <p:ph type="subTitle" idx="5"/>
          </p:nvPr>
        </p:nvSpPr>
        <p:spPr>
          <a:xfrm>
            <a:off x="4577387" y="3070791"/>
            <a:ext cx="1234500" cy="38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107" name="Google Shape;107;p18"/>
          <p:cNvSpPr txBox="1">
            <a:spLocks noGrp="1"/>
          </p:cNvSpPr>
          <p:nvPr>
            <p:ph type="subTitle" idx="6"/>
          </p:nvPr>
        </p:nvSpPr>
        <p:spPr>
          <a:xfrm>
            <a:off x="4577387" y="1518620"/>
            <a:ext cx="18744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108" name="Google Shape;108;p18"/>
          <p:cNvSpPr txBox="1">
            <a:spLocks noGrp="1"/>
          </p:cNvSpPr>
          <p:nvPr>
            <p:ph type="subTitle" idx="7"/>
          </p:nvPr>
        </p:nvSpPr>
        <p:spPr>
          <a:xfrm>
            <a:off x="2449451" y="1062099"/>
            <a:ext cx="1234500" cy="38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109" name="Google Shape;109;p18"/>
          <p:cNvSpPr txBox="1">
            <a:spLocks noGrp="1"/>
          </p:cNvSpPr>
          <p:nvPr>
            <p:ph type="subTitle" idx="8"/>
          </p:nvPr>
        </p:nvSpPr>
        <p:spPr>
          <a:xfrm>
            <a:off x="2449451" y="1518620"/>
            <a:ext cx="18744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110" name="Google Shape;110;p18"/>
          <p:cNvSpPr txBox="1">
            <a:spLocks noGrp="1"/>
          </p:cNvSpPr>
          <p:nvPr>
            <p:ph type="title"/>
          </p:nvPr>
        </p:nvSpPr>
        <p:spPr>
          <a:xfrm>
            <a:off x="618600" y="3485800"/>
            <a:ext cx="1581300" cy="1086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lt1"/>
                </a:solidFill>
              </a:defRPr>
            </a:lvl1pPr>
            <a:lvl2pPr lvl="1" algn="r" rtl="0">
              <a:spcBef>
                <a:spcPts val="0"/>
              </a:spcBef>
              <a:spcAft>
                <a:spcPts val="0"/>
              </a:spcAft>
              <a:buNone/>
              <a:defRPr sz="2000">
                <a:solidFill>
                  <a:schemeClr val="lt1"/>
                </a:solidFill>
              </a:defRPr>
            </a:lvl2pPr>
            <a:lvl3pPr lvl="2" algn="r" rtl="0">
              <a:spcBef>
                <a:spcPts val="0"/>
              </a:spcBef>
              <a:spcAft>
                <a:spcPts val="0"/>
              </a:spcAft>
              <a:buNone/>
              <a:defRPr sz="2000">
                <a:solidFill>
                  <a:schemeClr val="lt1"/>
                </a:solidFill>
              </a:defRPr>
            </a:lvl3pPr>
            <a:lvl4pPr lvl="3" algn="r" rtl="0">
              <a:spcBef>
                <a:spcPts val="0"/>
              </a:spcBef>
              <a:spcAft>
                <a:spcPts val="0"/>
              </a:spcAft>
              <a:buNone/>
              <a:defRPr sz="2000">
                <a:solidFill>
                  <a:schemeClr val="lt1"/>
                </a:solidFill>
              </a:defRPr>
            </a:lvl4pPr>
            <a:lvl5pPr lvl="4" algn="r" rtl="0">
              <a:spcBef>
                <a:spcPts val="0"/>
              </a:spcBef>
              <a:spcAft>
                <a:spcPts val="0"/>
              </a:spcAft>
              <a:buNone/>
              <a:defRPr sz="2000">
                <a:solidFill>
                  <a:schemeClr val="lt1"/>
                </a:solidFill>
              </a:defRPr>
            </a:lvl5pPr>
            <a:lvl6pPr lvl="5" algn="r" rtl="0">
              <a:spcBef>
                <a:spcPts val="0"/>
              </a:spcBef>
              <a:spcAft>
                <a:spcPts val="0"/>
              </a:spcAft>
              <a:buNone/>
              <a:defRPr sz="2000">
                <a:solidFill>
                  <a:schemeClr val="lt1"/>
                </a:solidFill>
              </a:defRPr>
            </a:lvl6pPr>
            <a:lvl7pPr lvl="6" algn="r" rtl="0">
              <a:spcBef>
                <a:spcPts val="0"/>
              </a:spcBef>
              <a:spcAft>
                <a:spcPts val="0"/>
              </a:spcAft>
              <a:buNone/>
              <a:defRPr sz="2000">
                <a:solidFill>
                  <a:schemeClr val="lt1"/>
                </a:solidFill>
              </a:defRPr>
            </a:lvl7pPr>
            <a:lvl8pPr lvl="7" algn="r" rtl="0">
              <a:spcBef>
                <a:spcPts val="0"/>
              </a:spcBef>
              <a:spcAft>
                <a:spcPts val="0"/>
              </a:spcAft>
              <a:buNone/>
              <a:defRPr sz="2000">
                <a:solidFill>
                  <a:schemeClr val="lt1"/>
                </a:solidFill>
              </a:defRPr>
            </a:lvl8pPr>
            <a:lvl9pPr lvl="8" algn="r" rtl="0">
              <a:spcBef>
                <a:spcPts val="0"/>
              </a:spcBef>
              <a:spcAft>
                <a:spcPts val="0"/>
              </a:spcAft>
              <a:buNone/>
              <a:defRPr sz="2000">
                <a:solidFill>
                  <a:schemeClr val="lt1"/>
                </a:solidFill>
              </a:defRPr>
            </a:lvl9pPr>
          </a:lstStyle>
          <a:p>
            <a:r>
              <a:rPr lang="en-US"/>
              <a:t>Click to edit Master title style</a:t>
            </a:r>
            <a:endParaRPr/>
          </a:p>
        </p:txBody>
      </p:sp>
      <p:sp>
        <p:nvSpPr>
          <p:cNvPr id="111" name="Google Shape;111;p18"/>
          <p:cNvSpPr txBox="1">
            <a:spLocks noGrp="1"/>
          </p:cNvSpPr>
          <p:nvPr>
            <p:ph type="subTitle" idx="9"/>
          </p:nvPr>
        </p:nvSpPr>
        <p:spPr>
          <a:xfrm>
            <a:off x="6705329" y="1062099"/>
            <a:ext cx="1234500" cy="38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112" name="Google Shape;112;p18"/>
          <p:cNvSpPr txBox="1">
            <a:spLocks noGrp="1"/>
          </p:cNvSpPr>
          <p:nvPr>
            <p:ph type="subTitle" idx="13"/>
          </p:nvPr>
        </p:nvSpPr>
        <p:spPr>
          <a:xfrm>
            <a:off x="6705329" y="3511753"/>
            <a:ext cx="1875600" cy="59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113" name="Google Shape;113;p18"/>
          <p:cNvSpPr txBox="1">
            <a:spLocks noGrp="1"/>
          </p:cNvSpPr>
          <p:nvPr>
            <p:ph type="subTitle" idx="14"/>
          </p:nvPr>
        </p:nvSpPr>
        <p:spPr>
          <a:xfrm>
            <a:off x="6705329" y="3070791"/>
            <a:ext cx="1234800" cy="38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114" name="Google Shape;114;p18"/>
          <p:cNvSpPr txBox="1">
            <a:spLocks noGrp="1"/>
          </p:cNvSpPr>
          <p:nvPr>
            <p:ph type="subTitle" idx="15"/>
          </p:nvPr>
        </p:nvSpPr>
        <p:spPr>
          <a:xfrm>
            <a:off x="6705329" y="1518620"/>
            <a:ext cx="1874400" cy="59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r>
              <a:rPr lang="en-US"/>
              <a:t>Click to edit Master subtitle style</a:t>
            </a:r>
            <a:endParaRPr/>
          </a:p>
        </p:txBody>
      </p:sp>
      <p:sp>
        <p:nvSpPr>
          <p:cNvPr id="115" name="Google Shape;115;p18"/>
          <p:cNvSpPr/>
          <p:nvPr/>
        </p:nvSpPr>
        <p:spPr>
          <a:xfrm>
            <a:off x="23177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38654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720000" y="463800"/>
            <a:ext cx="4753200" cy="6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DC065"/>
              </a:buClr>
              <a:buSzPts val="3600"/>
              <a:buNone/>
              <a:defRPr sz="3600">
                <a:solidFill>
                  <a:srgbClr val="6DC065"/>
                </a:solidFill>
              </a:defRPr>
            </a:lvl1pPr>
            <a:lvl2pPr lvl="1"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2pPr>
            <a:lvl3pPr lvl="2"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3pPr>
            <a:lvl4pPr lvl="3"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4pPr>
            <a:lvl5pPr lvl="4"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5pPr>
            <a:lvl6pPr lvl="5"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6pPr>
            <a:lvl7pPr lvl="6"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7pPr>
            <a:lvl8pPr lvl="7"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8pPr>
            <a:lvl9pPr lvl="8" rtl="0">
              <a:spcBef>
                <a:spcPts val="0"/>
              </a:spcBef>
              <a:spcAft>
                <a:spcPts val="0"/>
              </a:spcAft>
              <a:buClr>
                <a:srgbClr val="6DC065"/>
              </a:buClr>
              <a:buSzPts val="2800"/>
              <a:buFont typeface="Farro"/>
              <a:buNone/>
              <a:defRPr>
                <a:solidFill>
                  <a:srgbClr val="6DC065"/>
                </a:solidFill>
                <a:latin typeface="Farro"/>
                <a:ea typeface="Farro"/>
                <a:cs typeface="Farro"/>
                <a:sym typeface="Farro"/>
              </a:defRPr>
            </a:lvl9pPr>
          </a:lstStyle>
          <a:p>
            <a:endParaRPr/>
          </a:p>
        </p:txBody>
      </p:sp>
      <p:sp>
        <p:nvSpPr>
          <p:cNvPr id="114" name="Google Shape;114;p22"/>
          <p:cNvSpPr txBox="1">
            <a:spLocks noGrp="1"/>
          </p:cNvSpPr>
          <p:nvPr>
            <p:ph type="title" idx="2" hasCustomPrompt="1"/>
          </p:nvPr>
        </p:nvSpPr>
        <p:spPr>
          <a:xfrm>
            <a:off x="720000" y="1239250"/>
            <a:ext cx="1733400" cy="849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5" name="Google Shape;115;p22"/>
          <p:cNvSpPr txBox="1">
            <a:spLocks noGrp="1"/>
          </p:cNvSpPr>
          <p:nvPr>
            <p:ph type="subTitle" idx="1"/>
          </p:nvPr>
        </p:nvSpPr>
        <p:spPr>
          <a:xfrm>
            <a:off x="720000" y="1867900"/>
            <a:ext cx="2923500" cy="332400"/>
          </a:xfrm>
          <a:prstGeom prst="rect">
            <a:avLst/>
          </a:prstGeom>
        </p:spPr>
        <p:txBody>
          <a:bodyPr spcFirstLastPara="1" wrap="square" lIns="91425" tIns="91425" rIns="91425" bIns="91425" anchor="t" anchorCtr="0">
            <a:noAutofit/>
          </a:bodyPr>
          <a:lstStyle>
            <a:lvl1pPr lvl="0">
              <a:spcBef>
                <a:spcPts val="0"/>
              </a:spcBef>
              <a:spcAft>
                <a:spcPts val="0"/>
              </a:spcAft>
              <a:buNone/>
              <a:defRPr sz="2000">
                <a:solidFill>
                  <a:srgbClr val="6DC065"/>
                </a:solidFill>
                <a:latin typeface="Farro"/>
                <a:ea typeface="Farro"/>
                <a:cs typeface="Farro"/>
                <a:sym typeface="Farro"/>
              </a:defRPr>
            </a:lvl1pPr>
            <a:lvl2pPr lvl="1">
              <a:spcBef>
                <a:spcPts val="1600"/>
              </a:spcBef>
              <a:spcAft>
                <a:spcPts val="0"/>
              </a:spcAft>
              <a:buNone/>
              <a:defRPr sz="2000">
                <a:solidFill>
                  <a:srgbClr val="6DC065"/>
                </a:solidFill>
                <a:latin typeface="Farro"/>
                <a:ea typeface="Farro"/>
                <a:cs typeface="Farro"/>
                <a:sym typeface="Farro"/>
              </a:defRPr>
            </a:lvl2pPr>
            <a:lvl3pPr lvl="2">
              <a:spcBef>
                <a:spcPts val="1600"/>
              </a:spcBef>
              <a:spcAft>
                <a:spcPts val="0"/>
              </a:spcAft>
              <a:buNone/>
              <a:defRPr sz="2000">
                <a:solidFill>
                  <a:srgbClr val="6DC065"/>
                </a:solidFill>
                <a:latin typeface="Farro"/>
                <a:ea typeface="Farro"/>
                <a:cs typeface="Farro"/>
                <a:sym typeface="Farro"/>
              </a:defRPr>
            </a:lvl3pPr>
            <a:lvl4pPr lvl="3">
              <a:spcBef>
                <a:spcPts val="1600"/>
              </a:spcBef>
              <a:spcAft>
                <a:spcPts val="0"/>
              </a:spcAft>
              <a:buNone/>
              <a:defRPr sz="2000">
                <a:solidFill>
                  <a:srgbClr val="6DC065"/>
                </a:solidFill>
                <a:latin typeface="Farro"/>
                <a:ea typeface="Farro"/>
                <a:cs typeface="Farro"/>
                <a:sym typeface="Farro"/>
              </a:defRPr>
            </a:lvl4pPr>
            <a:lvl5pPr lvl="4">
              <a:spcBef>
                <a:spcPts val="1600"/>
              </a:spcBef>
              <a:spcAft>
                <a:spcPts val="0"/>
              </a:spcAft>
              <a:buNone/>
              <a:defRPr sz="2000">
                <a:solidFill>
                  <a:srgbClr val="6DC065"/>
                </a:solidFill>
                <a:latin typeface="Farro"/>
                <a:ea typeface="Farro"/>
                <a:cs typeface="Farro"/>
                <a:sym typeface="Farro"/>
              </a:defRPr>
            </a:lvl5pPr>
            <a:lvl6pPr lvl="5">
              <a:spcBef>
                <a:spcPts val="1600"/>
              </a:spcBef>
              <a:spcAft>
                <a:spcPts val="0"/>
              </a:spcAft>
              <a:buNone/>
              <a:defRPr sz="2000">
                <a:solidFill>
                  <a:srgbClr val="6DC065"/>
                </a:solidFill>
                <a:latin typeface="Farro"/>
                <a:ea typeface="Farro"/>
                <a:cs typeface="Farro"/>
                <a:sym typeface="Farro"/>
              </a:defRPr>
            </a:lvl6pPr>
            <a:lvl7pPr lvl="6">
              <a:spcBef>
                <a:spcPts val="1600"/>
              </a:spcBef>
              <a:spcAft>
                <a:spcPts val="0"/>
              </a:spcAft>
              <a:buNone/>
              <a:defRPr sz="2000">
                <a:solidFill>
                  <a:srgbClr val="6DC065"/>
                </a:solidFill>
                <a:latin typeface="Farro"/>
                <a:ea typeface="Farro"/>
                <a:cs typeface="Farro"/>
                <a:sym typeface="Farro"/>
              </a:defRPr>
            </a:lvl7pPr>
            <a:lvl8pPr lvl="7">
              <a:spcBef>
                <a:spcPts val="1600"/>
              </a:spcBef>
              <a:spcAft>
                <a:spcPts val="0"/>
              </a:spcAft>
              <a:buNone/>
              <a:defRPr sz="2000">
                <a:solidFill>
                  <a:srgbClr val="6DC065"/>
                </a:solidFill>
                <a:latin typeface="Farro"/>
                <a:ea typeface="Farro"/>
                <a:cs typeface="Farro"/>
                <a:sym typeface="Farro"/>
              </a:defRPr>
            </a:lvl8pPr>
            <a:lvl9pPr lvl="8">
              <a:spcBef>
                <a:spcPts val="1600"/>
              </a:spcBef>
              <a:spcAft>
                <a:spcPts val="1600"/>
              </a:spcAft>
              <a:buNone/>
              <a:defRPr sz="2000">
                <a:solidFill>
                  <a:srgbClr val="6DC065"/>
                </a:solidFill>
                <a:latin typeface="Farro"/>
                <a:ea typeface="Farro"/>
                <a:cs typeface="Farro"/>
                <a:sym typeface="Farro"/>
              </a:defRPr>
            </a:lvl9pPr>
          </a:lstStyle>
          <a:p>
            <a:endParaRPr/>
          </a:p>
        </p:txBody>
      </p:sp>
      <p:sp>
        <p:nvSpPr>
          <p:cNvPr id="116" name="Google Shape;116;p22"/>
          <p:cNvSpPr txBox="1">
            <a:spLocks noGrp="1"/>
          </p:cNvSpPr>
          <p:nvPr>
            <p:ph type="subTitle" idx="3"/>
          </p:nvPr>
        </p:nvSpPr>
        <p:spPr>
          <a:xfrm>
            <a:off x="720000" y="2200300"/>
            <a:ext cx="25671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atin typeface="Didact Gothic"/>
                <a:ea typeface="Didact Gothic"/>
                <a:cs typeface="Didact Gothic"/>
                <a:sym typeface="Didact Gothic"/>
              </a:defRPr>
            </a:lvl1pPr>
            <a:lvl2pPr lvl="1" rtl="0">
              <a:lnSpc>
                <a:spcPct val="100000"/>
              </a:lnSpc>
              <a:spcBef>
                <a:spcPts val="1600"/>
              </a:spcBef>
              <a:spcAft>
                <a:spcPts val="0"/>
              </a:spcAft>
              <a:buNone/>
              <a:defRPr>
                <a:latin typeface="Didact Gothic"/>
                <a:ea typeface="Didact Gothic"/>
                <a:cs typeface="Didact Gothic"/>
                <a:sym typeface="Didact Gothic"/>
              </a:defRPr>
            </a:lvl2pPr>
            <a:lvl3pPr lvl="2" rtl="0">
              <a:lnSpc>
                <a:spcPct val="100000"/>
              </a:lnSpc>
              <a:spcBef>
                <a:spcPts val="1600"/>
              </a:spcBef>
              <a:spcAft>
                <a:spcPts val="0"/>
              </a:spcAft>
              <a:buNone/>
              <a:defRPr>
                <a:latin typeface="Didact Gothic"/>
                <a:ea typeface="Didact Gothic"/>
                <a:cs typeface="Didact Gothic"/>
                <a:sym typeface="Didact Gothic"/>
              </a:defRPr>
            </a:lvl3pPr>
            <a:lvl4pPr lvl="3" rtl="0">
              <a:lnSpc>
                <a:spcPct val="100000"/>
              </a:lnSpc>
              <a:spcBef>
                <a:spcPts val="1600"/>
              </a:spcBef>
              <a:spcAft>
                <a:spcPts val="0"/>
              </a:spcAft>
              <a:buNone/>
              <a:defRPr>
                <a:latin typeface="Didact Gothic"/>
                <a:ea typeface="Didact Gothic"/>
                <a:cs typeface="Didact Gothic"/>
                <a:sym typeface="Didact Gothic"/>
              </a:defRPr>
            </a:lvl4pPr>
            <a:lvl5pPr lvl="4" rtl="0">
              <a:lnSpc>
                <a:spcPct val="100000"/>
              </a:lnSpc>
              <a:spcBef>
                <a:spcPts val="1600"/>
              </a:spcBef>
              <a:spcAft>
                <a:spcPts val="0"/>
              </a:spcAft>
              <a:buNone/>
              <a:defRPr>
                <a:latin typeface="Didact Gothic"/>
                <a:ea typeface="Didact Gothic"/>
                <a:cs typeface="Didact Gothic"/>
                <a:sym typeface="Didact Gothic"/>
              </a:defRPr>
            </a:lvl5pPr>
            <a:lvl6pPr lvl="5" rtl="0">
              <a:lnSpc>
                <a:spcPct val="100000"/>
              </a:lnSpc>
              <a:spcBef>
                <a:spcPts val="1600"/>
              </a:spcBef>
              <a:spcAft>
                <a:spcPts val="0"/>
              </a:spcAft>
              <a:buNone/>
              <a:defRPr>
                <a:latin typeface="Didact Gothic"/>
                <a:ea typeface="Didact Gothic"/>
                <a:cs typeface="Didact Gothic"/>
                <a:sym typeface="Didact Gothic"/>
              </a:defRPr>
            </a:lvl6pPr>
            <a:lvl7pPr lvl="6" rtl="0">
              <a:lnSpc>
                <a:spcPct val="100000"/>
              </a:lnSpc>
              <a:spcBef>
                <a:spcPts val="1600"/>
              </a:spcBef>
              <a:spcAft>
                <a:spcPts val="0"/>
              </a:spcAft>
              <a:buNone/>
              <a:defRPr>
                <a:latin typeface="Didact Gothic"/>
                <a:ea typeface="Didact Gothic"/>
                <a:cs typeface="Didact Gothic"/>
                <a:sym typeface="Didact Gothic"/>
              </a:defRPr>
            </a:lvl7pPr>
            <a:lvl8pPr lvl="7" rtl="0">
              <a:lnSpc>
                <a:spcPct val="100000"/>
              </a:lnSpc>
              <a:spcBef>
                <a:spcPts val="1600"/>
              </a:spcBef>
              <a:spcAft>
                <a:spcPts val="0"/>
              </a:spcAft>
              <a:buNone/>
              <a:defRPr>
                <a:latin typeface="Didact Gothic"/>
                <a:ea typeface="Didact Gothic"/>
                <a:cs typeface="Didact Gothic"/>
                <a:sym typeface="Didact Gothic"/>
              </a:defRPr>
            </a:lvl8pPr>
            <a:lvl9pPr lvl="8" rtl="0">
              <a:lnSpc>
                <a:spcPct val="100000"/>
              </a:lnSpc>
              <a:spcBef>
                <a:spcPts val="1600"/>
              </a:spcBef>
              <a:spcAft>
                <a:spcPts val="1600"/>
              </a:spcAft>
              <a:buNone/>
              <a:defRPr>
                <a:latin typeface="Didact Gothic"/>
                <a:ea typeface="Didact Gothic"/>
                <a:cs typeface="Didact Gothic"/>
                <a:sym typeface="Didact Gothic"/>
              </a:defRPr>
            </a:lvl9pPr>
          </a:lstStyle>
          <a:p>
            <a:endParaRPr/>
          </a:p>
        </p:txBody>
      </p:sp>
      <p:sp>
        <p:nvSpPr>
          <p:cNvPr id="117" name="Google Shape;117;p22"/>
          <p:cNvSpPr txBox="1">
            <a:spLocks noGrp="1"/>
          </p:cNvSpPr>
          <p:nvPr>
            <p:ph type="title" idx="4" hasCustomPrompt="1"/>
          </p:nvPr>
        </p:nvSpPr>
        <p:spPr>
          <a:xfrm>
            <a:off x="4419600" y="1239250"/>
            <a:ext cx="1733400" cy="849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8" name="Google Shape;118;p22"/>
          <p:cNvSpPr txBox="1">
            <a:spLocks noGrp="1"/>
          </p:cNvSpPr>
          <p:nvPr>
            <p:ph type="subTitle" idx="5"/>
          </p:nvPr>
        </p:nvSpPr>
        <p:spPr>
          <a:xfrm>
            <a:off x="4419600" y="1867900"/>
            <a:ext cx="2782200" cy="33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a:solidFill>
                  <a:srgbClr val="6DC065"/>
                </a:solidFill>
                <a:latin typeface="Farro"/>
                <a:ea typeface="Farro"/>
                <a:cs typeface="Farro"/>
                <a:sym typeface="Farro"/>
              </a:defRPr>
            </a:lvl1pPr>
            <a:lvl2pPr lvl="1" rtl="0">
              <a:spcBef>
                <a:spcPts val="1600"/>
              </a:spcBef>
              <a:spcAft>
                <a:spcPts val="0"/>
              </a:spcAft>
              <a:buNone/>
              <a:defRPr sz="2000">
                <a:solidFill>
                  <a:srgbClr val="6DC065"/>
                </a:solidFill>
                <a:latin typeface="Farro"/>
                <a:ea typeface="Farro"/>
                <a:cs typeface="Farro"/>
                <a:sym typeface="Farro"/>
              </a:defRPr>
            </a:lvl2pPr>
            <a:lvl3pPr lvl="2" rtl="0">
              <a:spcBef>
                <a:spcPts val="1600"/>
              </a:spcBef>
              <a:spcAft>
                <a:spcPts val="0"/>
              </a:spcAft>
              <a:buNone/>
              <a:defRPr sz="2000">
                <a:solidFill>
                  <a:srgbClr val="6DC065"/>
                </a:solidFill>
                <a:latin typeface="Farro"/>
                <a:ea typeface="Farro"/>
                <a:cs typeface="Farro"/>
                <a:sym typeface="Farro"/>
              </a:defRPr>
            </a:lvl3pPr>
            <a:lvl4pPr lvl="3" rtl="0">
              <a:spcBef>
                <a:spcPts val="1600"/>
              </a:spcBef>
              <a:spcAft>
                <a:spcPts val="0"/>
              </a:spcAft>
              <a:buNone/>
              <a:defRPr sz="2000">
                <a:solidFill>
                  <a:srgbClr val="6DC065"/>
                </a:solidFill>
                <a:latin typeface="Farro"/>
                <a:ea typeface="Farro"/>
                <a:cs typeface="Farro"/>
                <a:sym typeface="Farro"/>
              </a:defRPr>
            </a:lvl4pPr>
            <a:lvl5pPr lvl="4" rtl="0">
              <a:spcBef>
                <a:spcPts val="1600"/>
              </a:spcBef>
              <a:spcAft>
                <a:spcPts val="0"/>
              </a:spcAft>
              <a:buNone/>
              <a:defRPr sz="2000">
                <a:solidFill>
                  <a:srgbClr val="6DC065"/>
                </a:solidFill>
                <a:latin typeface="Farro"/>
                <a:ea typeface="Farro"/>
                <a:cs typeface="Farro"/>
                <a:sym typeface="Farro"/>
              </a:defRPr>
            </a:lvl5pPr>
            <a:lvl6pPr lvl="5" rtl="0">
              <a:spcBef>
                <a:spcPts val="1600"/>
              </a:spcBef>
              <a:spcAft>
                <a:spcPts val="0"/>
              </a:spcAft>
              <a:buNone/>
              <a:defRPr sz="2000">
                <a:solidFill>
                  <a:srgbClr val="6DC065"/>
                </a:solidFill>
                <a:latin typeface="Farro"/>
                <a:ea typeface="Farro"/>
                <a:cs typeface="Farro"/>
                <a:sym typeface="Farro"/>
              </a:defRPr>
            </a:lvl6pPr>
            <a:lvl7pPr lvl="6" rtl="0">
              <a:spcBef>
                <a:spcPts val="1600"/>
              </a:spcBef>
              <a:spcAft>
                <a:spcPts val="0"/>
              </a:spcAft>
              <a:buNone/>
              <a:defRPr sz="2000">
                <a:solidFill>
                  <a:srgbClr val="6DC065"/>
                </a:solidFill>
                <a:latin typeface="Farro"/>
                <a:ea typeface="Farro"/>
                <a:cs typeface="Farro"/>
                <a:sym typeface="Farro"/>
              </a:defRPr>
            </a:lvl7pPr>
            <a:lvl8pPr lvl="7" rtl="0">
              <a:spcBef>
                <a:spcPts val="1600"/>
              </a:spcBef>
              <a:spcAft>
                <a:spcPts val="0"/>
              </a:spcAft>
              <a:buNone/>
              <a:defRPr sz="2000">
                <a:solidFill>
                  <a:srgbClr val="6DC065"/>
                </a:solidFill>
                <a:latin typeface="Farro"/>
                <a:ea typeface="Farro"/>
                <a:cs typeface="Farro"/>
                <a:sym typeface="Farro"/>
              </a:defRPr>
            </a:lvl8pPr>
            <a:lvl9pPr lvl="8" rtl="0">
              <a:spcBef>
                <a:spcPts val="1600"/>
              </a:spcBef>
              <a:spcAft>
                <a:spcPts val="1600"/>
              </a:spcAft>
              <a:buNone/>
              <a:defRPr sz="2000">
                <a:solidFill>
                  <a:srgbClr val="6DC065"/>
                </a:solidFill>
                <a:latin typeface="Farro"/>
                <a:ea typeface="Farro"/>
                <a:cs typeface="Farro"/>
                <a:sym typeface="Farro"/>
              </a:defRPr>
            </a:lvl9pPr>
          </a:lstStyle>
          <a:p>
            <a:endParaRPr/>
          </a:p>
        </p:txBody>
      </p:sp>
      <p:sp>
        <p:nvSpPr>
          <p:cNvPr id="119" name="Google Shape;119;p22"/>
          <p:cNvSpPr txBox="1">
            <a:spLocks noGrp="1"/>
          </p:cNvSpPr>
          <p:nvPr>
            <p:ph type="subTitle" idx="6"/>
          </p:nvPr>
        </p:nvSpPr>
        <p:spPr>
          <a:xfrm>
            <a:off x="4419600" y="2200300"/>
            <a:ext cx="25671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atin typeface="Didact Gothic"/>
                <a:ea typeface="Didact Gothic"/>
                <a:cs typeface="Didact Gothic"/>
                <a:sym typeface="Didact Gothic"/>
              </a:defRPr>
            </a:lvl1pPr>
            <a:lvl2pPr lvl="1" rtl="0">
              <a:lnSpc>
                <a:spcPct val="100000"/>
              </a:lnSpc>
              <a:spcBef>
                <a:spcPts val="1600"/>
              </a:spcBef>
              <a:spcAft>
                <a:spcPts val="0"/>
              </a:spcAft>
              <a:buNone/>
              <a:defRPr>
                <a:latin typeface="Didact Gothic"/>
                <a:ea typeface="Didact Gothic"/>
                <a:cs typeface="Didact Gothic"/>
                <a:sym typeface="Didact Gothic"/>
              </a:defRPr>
            </a:lvl2pPr>
            <a:lvl3pPr lvl="2" rtl="0">
              <a:lnSpc>
                <a:spcPct val="100000"/>
              </a:lnSpc>
              <a:spcBef>
                <a:spcPts val="1600"/>
              </a:spcBef>
              <a:spcAft>
                <a:spcPts val="0"/>
              </a:spcAft>
              <a:buNone/>
              <a:defRPr>
                <a:latin typeface="Didact Gothic"/>
                <a:ea typeface="Didact Gothic"/>
                <a:cs typeface="Didact Gothic"/>
                <a:sym typeface="Didact Gothic"/>
              </a:defRPr>
            </a:lvl3pPr>
            <a:lvl4pPr lvl="3" rtl="0">
              <a:lnSpc>
                <a:spcPct val="100000"/>
              </a:lnSpc>
              <a:spcBef>
                <a:spcPts val="1600"/>
              </a:spcBef>
              <a:spcAft>
                <a:spcPts val="0"/>
              </a:spcAft>
              <a:buNone/>
              <a:defRPr>
                <a:latin typeface="Didact Gothic"/>
                <a:ea typeface="Didact Gothic"/>
                <a:cs typeface="Didact Gothic"/>
                <a:sym typeface="Didact Gothic"/>
              </a:defRPr>
            </a:lvl4pPr>
            <a:lvl5pPr lvl="4" rtl="0">
              <a:lnSpc>
                <a:spcPct val="100000"/>
              </a:lnSpc>
              <a:spcBef>
                <a:spcPts val="1600"/>
              </a:spcBef>
              <a:spcAft>
                <a:spcPts val="0"/>
              </a:spcAft>
              <a:buNone/>
              <a:defRPr>
                <a:latin typeface="Didact Gothic"/>
                <a:ea typeface="Didact Gothic"/>
                <a:cs typeface="Didact Gothic"/>
                <a:sym typeface="Didact Gothic"/>
              </a:defRPr>
            </a:lvl5pPr>
            <a:lvl6pPr lvl="5" rtl="0">
              <a:lnSpc>
                <a:spcPct val="100000"/>
              </a:lnSpc>
              <a:spcBef>
                <a:spcPts val="1600"/>
              </a:spcBef>
              <a:spcAft>
                <a:spcPts val="0"/>
              </a:spcAft>
              <a:buNone/>
              <a:defRPr>
                <a:latin typeface="Didact Gothic"/>
                <a:ea typeface="Didact Gothic"/>
                <a:cs typeface="Didact Gothic"/>
                <a:sym typeface="Didact Gothic"/>
              </a:defRPr>
            </a:lvl6pPr>
            <a:lvl7pPr lvl="6" rtl="0">
              <a:lnSpc>
                <a:spcPct val="100000"/>
              </a:lnSpc>
              <a:spcBef>
                <a:spcPts val="1600"/>
              </a:spcBef>
              <a:spcAft>
                <a:spcPts val="0"/>
              </a:spcAft>
              <a:buNone/>
              <a:defRPr>
                <a:latin typeface="Didact Gothic"/>
                <a:ea typeface="Didact Gothic"/>
                <a:cs typeface="Didact Gothic"/>
                <a:sym typeface="Didact Gothic"/>
              </a:defRPr>
            </a:lvl7pPr>
            <a:lvl8pPr lvl="7" rtl="0">
              <a:lnSpc>
                <a:spcPct val="100000"/>
              </a:lnSpc>
              <a:spcBef>
                <a:spcPts val="1600"/>
              </a:spcBef>
              <a:spcAft>
                <a:spcPts val="0"/>
              </a:spcAft>
              <a:buNone/>
              <a:defRPr>
                <a:latin typeface="Didact Gothic"/>
                <a:ea typeface="Didact Gothic"/>
                <a:cs typeface="Didact Gothic"/>
                <a:sym typeface="Didact Gothic"/>
              </a:defRPr>
            </a:lvl8pPr>
            <a:lvl9pPr lvl="8" rtl="0">
              <a:lnSpc>
                <a:spcPct val="100000"/>
              </a:lnSpc>
              <a:spcBef>
                <a:spcPts val="1600"/>
              </a:spcBef>
              <a:spcAft>
                <a:spcPts val="1600"/>
              </a:spcAft>
              <a:buNone/>
              <a:defRPr>
                <a:latin typeface="Didact Gothic"/>
                <a:ea typeface="Didact Gothic"/>
                <a:cs typeface="Didact Gothic"/>
                <a:sym typeface="Didact Gothic"/>
              </a:defRPr>
            </a:lvl9pPr>
          </a:lstStyle>
          <a:p>
            <a:endParaRPr/>
          </a:p>
        </p:txBody>
      </p:sp>
      <p:sp>
        <p:nvSpPr>
          <p:cNvPr id="120" name="Google Shape;120;p22"/>
          <p:cNvSpPr txBox="1">
            <a:spLocks noGrp="1"/>
          </p:cNvSpPr>
          <p:nvPr>
            <p:ph type="title" idx="7" hasCustomPrompt="1"/>
          </p:nvPr>
        </p:nvSpPr>
        <p:spPr>
          <a:xfrm>
            <a:off x="720000" y="2998225"/>
            <a:ext cx="1733400" cy="849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21" name="Google Shape;121;p22"/>
          <p:cNvSpPr txBox="1">
            <a:spLocks noGrp="1"/>
          </p:cNvSpPr>
          <p:nvPr>
            <p:ph type="subTitle" idx="8"/>
          </p:nvPr>
        </p:nvSpPr>
        <p:spPr>
          <a:xfrm>
            <a:off x="720000" y="3626875"/>
            <a:ext cx="2782200" cy="33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a:solidFill>
                  <a:srgbClr val="6DC065"/>
                </a:solidFill>
                <a:latin typeface="Farro"/>
                <a:ea typeface="Farro"/>
                <a:cs typeface="Farro"/>
                <a:sym typeface="Farro"/>
              </a:defRPr>
            </a:lvl1pPr>
            <a:lvl2pPr lvl="1" rtl="0">
              <a:spcBef>
                <a:spcPts val="1600"/>
              </a:spcBef>
              <a:spcAft>
                <a:spcPts val="0"/>
              </a:spcAft>
              <a:buNone/>
              <a:defRPr sz="2000">
                <a:solidFill>
                  <a:srgbClr val="6DC065"/>
                </a:solidFill>
                <a:latin typeface="Farro"/>
                <a:ea typeface="Farro"/>
                <a:cs typeface="Farro"/>
                <a:sym typeface="Farro"/>
              </a:defRPr>
            </a:lvl2pPr>
            <a:lvl3pPr lvl="2" rtl="0">
              <a:spcBef>
                <a:spcPts val="1600"/>
              </a:spcBef>
              <a:spcAft>
                <a:spcPts val="0"/>
              </a:spcAft>
              <a:buNone/>
              <a:defRPr sz="2000">
                <a:solidFill>
                  <a:srgbClr val="6DC065"/>
                </a:solidFill>
                <a:latin typeface="Farro"/>
                <a:ea typeface="Farro"/>
                <a:cs typeface="Farro"/>
                <a:sym typeface="Farro"/>
              </a:defRPr>
            </a:lvl3pPr>
            <a:lvl4pPr lvl="3" rtl="0">
              <a:spcBef>
                <a:spcPts val="1600"/>
              </a:spcBef>
              <a:spcAft>
                <a:spcPts val="0"/>
              </a:spcAft>
              <a:buNone/>
              <a:defRPr sz="2000">
                <a:solidFill>
                  <a:srgbClr val="6DC065"/>
                </a:solidFill>
                <a:latin typeface="Farro"/>
                <a:ea typeface="Farro"/>
                <a:cs typeface="Farro"/>
                <a:sym typeface="Farro"/>
              </a:defRPr>
            </a:lvl4pPr>
            <a:lvl5pPr lvl="4" rtl="0">
              <a:spcBef>
                <a:spcPts val="1600"/>
              </a:spcBef>
              <a:spcAft>
                <a:spcPts val="0"/>
              </a:spcAft>
              <a:buNone/>
              <a:defRPr sz="2000">
                <a:solidFill>
                  <a:srgbClr val="6DC065"/>
                </a:solidFill>
                <a:latin typeface="Farro"/>
                <a:ea typeface="Farro"/>
                <a:cs typeface="Farro"/>
                <a:sym typeface="Farro"/>
              </a:defRPr>
            </a:lvl5pPr>
            <a:lvl6pPr lvl="5" rtl="0">
              <a:spcBef>
                <a:spcPts val="1600"/>
              </a:spcBef>
              <a:spcAft>
                <a:spcPts val="0"/>
              </a:spcAft>
              <a:buNone/>
              <a:defRPr sz="2000">
                <a:solidFill>
                  <a:srgbClr val="6DC065"/>
                </a:solidFill>
                <a:latin typeface="Farro"/>
                <a:ea typeface="Farro"/>
                <a:cs typeface="Farro"/>
                <a:sym typeface="Farro"/>
              </a:defRPr>
            </a:lvl6pPr>
            <a:lvl7pPr lvl="6" rtl="0">
              <a:spcBef>
                <a:spcPts val="1600"/>
              </a:spcBef>
              <a:spcAft>
                <a:spcPts val="0"/>
              </a:spcAft>
              <a:buNone/>
              <a:defRPr sz="2000">
                <a:solidFill>
                  <a:srgbClr val="6DC065"/>
                </a:solidFill>
                <a:latin typeface="Farro"/>
                <a:ea typeface="Farro"/>
                <a:cs typeface="Farro"/>
                <a:sym typeface="Farro"/>
              </a:defRPr>
            </a:lvl7pPr>
            <a:lvl8pPr lvl="7" rtl="0">
              <a:spcBef>
                <a:spcPts val="1600"/>
              </a:spcBef>
              <a:spcAft>
                <a:spcPts val="0"/>
              </a:spcAft>
              <a:buNone/>
              <a:defRPr sz="2000">
                <a:solidFill>
                  <a:srgbClr val="6DC065"/>
                </a:solidFill>
                <a:latin typeface="Farro"/>
                <a:ea typeface="Farro"/>
                <a:cs typeface="Farro"/>
                <a:sym typeface="Farro"/>
              </a:defRPr>
            </a:lvl8pPr>
            <a:lvl9pPr lvl="8" rtl="0">
              <a:spcBef>
                <a:spcPts val="1600"/>
              </a:spcBef>
              <a:spcAft>
                <a:spcPts val="1600"/>
              </a:spcAft>
              <a:buNone/>
              <a:defRPr sz="2000">
                <a:solidFill>
                  <a:srgbClr val="6DC065"/>
                </a:solidFill>
                <a:latin typeface="Farro"/>
                <a:ea typeface="Farro"/>
                <a:cs typeface="Farro"/>
                <a:sym typeface="Farro"/>
              </a:defRPr>
            </a:lvl9pPr>
          </a:lstStyle>
          <a:p>
            <a:endParaRPr/>
          </a:p>
        </p:txBody>
      </p:sp>
      <p:sp>
        <p:nvSpPr>
          <p:cNvPr id="122" name="Google Shape;122;p22"/>
          <p:cNvSpPr txBox="1">
            <a:spLocks noGrp="1"/>
          </p:cNvSpPr>
          <p:nvPr>
            <p:ph type="subTitle" idx="9"/>
          </p:nvPr>
        </p:nvSpPr>
        <p:spPr>
          <a:xfrm>
            <a:off x="720000" y="3959275"/>
            <a:ext cx="25671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atin typeface="Didact Gothic"/>
                <a:ea typeface="Didact Gothic"/>
                <a:cs typeface="Didact Gothic"/>
                <a:sym typeface="Didact Gothic"/>
              </a:defRPr>
            </a:lvl1pPr>
            <a:lvl2pPr lvl="1" rtl="0">
              <a:lnSpc>
                <a:spcPct val="100000"/>
              </a:lnSpc>
              <a:spcBef>
                <a:spcPts val="1600"/>
              </a:spcBef>
              <a:spcAft>
                <a:spcPts val="0"/>
              </a:spcAft>
              <a:buNone/>
              <a:defRPr>
                <a:latin typeface="Didact Gothic"/>
                <a:ea typeface="Didact Gothic"/>
                <a:cs typeface="Didact Gothic"/>
                <a:sym typeface="Didact Gothic"/>
              </a:defRPr>
            </a:lvl2pPr>
            <a:lvl3pPr lvl="2" rtl="0">
              <a:lnSpc>
                <a:spcPct val="100000"/>
              </a:lnSpc>
              <a:spcBef>
                <a:spcPts val="1600"/>
              </a:spcBef>
              <a:spcAft>
                <a:spcPts val="0"/>
              </a:spcAft>
              <a:buNone/>
              <a:defRPr>
                <a:latin typeface="Didact Gothic"/>
                <a:ea typeface="Didact Gothic"/>
                <a:cs typeface="Didact Gothic"/>
                <a:sym typeface="Didact Gothic"/>
              </a:defRPr>
            </a:lvl3pPr>
            <a:lvl4pPr lvl="3" rtl="0">
              <a:lnSpc>
                <a:spcPct val="100000"/>
              </a:lnSpc>
              <a:spcBef>
                <a:spcPts val="1600"/>
              </a:spcBef>
              <a:spcAft>
                <a:spcPts val="0"/>
              </a:spcAft>
              <a:buNone/>
              <a:defRPr>
                <a:latin typeface="Didact Gothic"/>
                <a:ea typeface="Didact Gothic"/>
                <a:cs typeface="Didact Gothic"/>
                <a:sym typeface="Didact Gothic"/>
              </a:defRPr>
            </a:lvl4pPr>
            <a:lvl5pPr lvl="4" rtl="0">
              <a:lnSpc>
                <a:spcPct val="100000"/>
              </a:lnSpc>
              <a:spcBef>
                <a:spcPts val="1600"/>
              </a:spcBef>
              <a:spcAft>
                <a:spcPts val="0"/>
              </a:spcAft>
              <a:buNone/>
              <a:defRPr>
                <a:latin typeface="Didact Gothic"/>
                <a:ea typeface="Didact Gothic"/>
                <a:cs typeface="Didact Gothic"/>
                <a:sym typeface="Didact Gothic"/>
              </a:defRPr>
            </a:lvl5pPr>
            <a:lvl6pPr lvl="5" rtl="0">
              <a:lnSpc>
                <a:spcPct val="100000"/>
              </a:lnSpc>
              <a:spcBef>
                <a:spcPts val="1600"/>
              </a:spcBef>
              <a:spcAft>
                <a:spcPts val="0"/>
              </a:spcAft>
              <a:buNone/>
              <a:defRPr>
                <a:latin typeface="Didact Gothic"/>
                <a:ea typeface="Didact Gothic"/>
                <a:cs typeface="Didact Gothic"/>
                <a:sym typeface="Didact Gothic"/>
              </a:defRPr>
            </a:lvl6pPr>
            <a:lvl7pPr lvl="6" rtl="0">
              <a:lnSpc>
                <a:spcPct val="100000"/>
              </a:lnSpc>
              <a:spcBef>
                <a:spcPts val="1600"/>
              </a:spcBef>
              <a:spcAft>
                <a:spcPts val="0"/>
              </a:spcAft>
              <a:buNone/>
              <a:defRPr>
                <a:latin typeface="Didact Gothic"/>
                <a:ea typeface="Didact Gothic"/>
                <a:cs typeface="Didact Gothic"/>
                <a:sym typeface="Didact Gothic"/>
              </a:defRPr>
            </a:lvl7pPr>
            <a:lvl8pPr lvl="7" rtl="0">
              <a:lnSpc>
                <a:spcPct val="100000"/>
              </a:lnSpc>
              <a:spcBef>
                <a:spcPts val="1600"/>
              </a:spcBef>
              <a:spcAft>
                <a:spcPts val="0"/>
              </a:spcAft>
              <a:buNone/>
              <a:defRPr>
                <a:latin typeface="Didact Gothic"/>
                <a:ea typeface="Didact Gothic"/>
                <a:cs typeface="Didact Gothic"/>
                <a:sym typeface="Didact Gothic"/>
              </a:defRPr>
            </a:lvl8pPr>
            <a:lvl9pPr lvl="8" rtl="0">
              <a:lnSpc>
                <a:spcPct val="100000"/>
              </a:lnSpc>
              <a:spcBef>
                <a:spcPts val="1600"/>
              </a:spcBef>
              <a:spcAft>
                <a:spcPts val="1600"/>
              </a:spcAft>
              <a:buNone/>
              <a:defRPr>
                <a:latin typeface="Didact Gothic"/>
                <a:ea typeface="Didact Gothic"/>
                <a:cs typeface="Didact Gothic"/>
                <a:sym typeface="Didact Gothic"/>
              </a:defRPr>
            </a:lvl9pPr>
          </a:lstStyle>
          <a:p>
            <a:endParaRPr/>
          </a:p>
        </p:txBody>
      </p:sp>
      <p:sp>
        <p:nvSpPr>
          <p:cNvPr id="123" name="Google Shape;123;p22"/>
          <p:cNvSpPr txBox="1">
            <a:spLocks noGrp="1"/>
          </p:cNvSpPr>
          <p:nvPr>
            <p:ph type="title" idx="13" hasCustomPrompt="1"/>
          </p:nvPr>
        </p:nvSpPr>
        <p:spPr>
          <a:xfrm>
            <a:off x="4419600" y="2998225"/>
            <a:ext cx="1733400" cy="849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24" name="Google Shape;124;p22"/>
          <p:cNvSpPr txBox="1">
            <a:spLocks noGrp="1"/>
          </p:cNvSpPr>
          <p:nvPr>
            <p:ph type="subTitle" idx="14"/>
          </p:nvPr>
        </p:nvSpPr>
        <p:spPr>
          <a:xfrm>
            <a:off x="4419600" y="3626875"/>
            <a:ext cx="2782200" cy="33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a:solidFill>
                  <a:srgbClr val="6DC065"/>
                </a:solidFill>
                <a:latin typeface="Farro"/>
                <a:ea typeface="Farro"/>
                <a:cs typeface="Farro"/>
                <a:sym typeface="Farro"/>
              </a:defRPr>
            </a:lvl1pPr>
            <a:lvl2pPr lvl="1" rtl="0">
              <a:spcBef>
                <a:spcPts val="1600"/>
              </a:spcBef>
              <a:spcAft>
                <a:spcPts val="0"/>
              </a:spcAft>
              <a:buNone/>
              <a:defRPr sz="2000">
                <a:solidFill>
                  <a:srgbClr val="6DC065"/>
                </a:solidFill>
                <a:latin typeface="Farro"/>
                <a:ea typeface="Farro"/>
                <a:cs typeface="Farro"/>
                <a:sym typeface="Farro"/>
              </a:defRPr>
            </a:lvl2pPr>
            <a:lvl3pPr lvl="2" rtl="0">
              <a:spcBef>
                <a:spcPts val="1600"/>
              </a:spcBef>
              <a:spcAft>
                <a:spcPts val="0"/>
              </a:spcAft>
              <a:buNone/>
              <a:defRPr sz="2000">
                <a:solidFill>
                  <a:srgbClr val="6DC065"/>
                </a:solidFill>
                <a:latin typeface="Farro"/>
                <a:ea typeface="Farro"/>
                <a:cs typeface="Farro"/>
                <a:sym typeface="Farro"/>
              </a:defRPr>
            </a:lvl3pPr>
            <a:lvl4pPr lvl="3" rtl="0">
              <a:spcBef>
                <a:spcPts val="1600"/>
              </a:spcBef>
              <a:spcAft>
                <a:spcPts val="0"/>
              </a:spcAft>
              <a:buNone/>
              <a:defRPr sz="2000">
                <a:solidFill>
                  <a:srgbClr val="6DC065"/>
                </a:solidFill>
                <a:latin typeface="Farro"/>
                <a:ea typeface="Farro"/>
                <a:cs typeface="Farro"/>
                <a:sym typeface="Farro"/>
              </a:defRPr>
            </a:lvl4pPr>
            <a:lvl5pPr lvl="4" rtl="0">
              <a:spcBef>
                <a:spcPts val="1600"/>
              </a:spcBef>
              <a:spcAft>
                <a:spcPts val="0"/>
              </a:spcAft>
              <a:buNone/>
              <a:defRPr sz="2000">
                <a:solidFill>
                  <a:srgbClr val="6DC065"/>
                </a:solidFill>
                <a:latin typeface="Farro"/>
                <a:ea typeface="Farro"/>
                <a:cs typeface="Farro"/>
                <a:sym typeface="Farro"/>
              </a:defRPr>
            </a:lvl5pPr>
            <a:lvl6pPr lvl="5" rtl="0">
              <a:spcBef>
                <a:spcPts val="1600"/>
              </a:spcBef>
              <a:spcAft>
                <a:spcPts val="0"/>
              </a:spcAft>
              <a:buNone/>
              <a:defRPr sz="2000">
                <a:solidFill>
                  <a:srgbClr val="6DC065"/>
                </a:solidFill>
                <a:latin typeface="Farro"/>
                <a:ea typeface="Farro"/>
                <a:cs typeface="Farro"/>
                <a:sym typeface="Farro"/>
              </a:defRPr>
            </a:lvl6pPr>
            <a:lvl7pPr lvl="6" rtl="0">
              <a:spcBef>
                <a:spcPts val="1600"/>
              </a:spcBef>
              <a:spcAft>
                <a:spcPts val="0"/>
              </a:spcAft>
              <a:buNone/>
              <a:defRPr sz="2000">
                <a:solidFill>
                  <a:srgbClr val="6DC065"/>
                </a:solidFill>
                <a:latin typeface="Farro"/>
                <a:ea typeface="Farro"/>
                <a:cs typeface="Farro"/>
                <a:sym typeface="Farro"/>
              </a:defRPr>
            </a:lvl7pPr>
            <a:lvl8pPr lvl="7" rtl="0">
              <a:spcBef>
                <a:spcPts val="1600"/>
              </a:spcBef>
              <a:spcAft>
                <a:spcPts val="0"/>
              </a:spcAft>
              <a:buNone/>
              <a:defRPr sz="2000">
                <a:solidFill>
                  <a:srgbClr val="6DC065"/>
                </a:solidFill>
                <a:latin typeface="Farro"/>
                <a:ea typeface="Farro"/>
                <a:cs typeface="Farro"/>
                <a:sym typeface="Farro"/>
              </a:defRPr>
            </a:lvl8pPr>
            <a:lvl9pPr lvl="8" rtl="0">
              <a:spcBef>
                <a:spcPts val="1600"/>
              </a:spcBef>
              <a:spcAft>
                <a:spcPts val="1600"/>
              </a:spcAft>
              <a:buNone/>
              <a:defRPr sz="2000">
                <a:solidFill>
                  <a:srgbClr val="6DC065"/>
                </a:solidFill>
                <a:latin typeface="Farro"/>
                <a:ea typeface="Farro"/>
                <a:cs typeface="Farro"/>
                <a:sym typeface="Farro"/>
              </a:defRPr>
            </a:lvl9pPr>
          </a:lstStyle>
          <a:p>
            <a:endParaRPr/>
          </a:p>
        </p:txBody>
      </p:sp>
      <p:sp>
        <p:nvSpPr>
          <p:cNvPr id="125" name="Google Shape;125;p22"/>
          <p:cNvSpPr txBox="1">
            <a:spLocks noGrp="1"/>
          </p:cNvSpPr>
          <p:nvPr>
            <p:ph type="subTitle" idx="15"/>
          </p:nvPr>
        </p:nvSpPr>
        <p:spPr>
          <a:xfrm>
            <a:off x="4419600" y="3959275"/>
            <a:ext cx="25671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atin typeface="Didact Gothic"/>
                <a:ea typeface="Didact Gothic"/>
                <a:cs typeface="Didact Gothic"/>
                <a:sym typeface="Didact Gothic"/>
              </a:defRPr>
            </a:lvl1pPr>
            <a:lvl2pPr lvl="1" rtl="0">
              <a:lnSpc>
                <a:spcPct val="100000"/>
              </a:lnSpc>
              <a:spcBef>
                <a:spcPts val="1600"/>
              </a:spcBef>
              <a:spcAft>
                <a:spcPts val="0"/>
              </a:spcAft>
              <a:buNone/>
              <a:defRPr>
                <a:latin typeface="Didact Gothic"/>
                <a:ea typeface="Didact Gothic"/>
                <a:cs typeface="Didact Gothic"/>
                <a:sym typeface="Didact Gothic"/>
              </a:defRPr>
            </a:lvl2pPr>
            <a:lvl3pPr lvl="2" rtl="0">
              <a:lnSpc>
                <a:spcPct val="100000"/>
              </a:lnSpc>
              <a:spcBef>
                <a:spcPts val="1600"/>
              </a:spcBef>
              <a:spcAft>
                <a:spcPts val="0"/>
              </a:spcAft>
              <a:buNone/>
              <a:defRPr>
                <a:latin typeface="Didact Gothic"/>
                <a:ea typeface="Didact Gothic"/>
                <a:cs typeface="Didact Gothic"/>
                <a:sym typeface="Didact Gothic"/>
              </a:defRPr>
            </a:lvl3pPr>
            <a:lvl4pPr lvl="3" rtl="0">
              <a:lnSpc>
                <a:spcPct val="100000"/>
              </a:lnSpc>
              <a:spcBef>
                <a:spcPts val="1600"/>
              </a:spcBef>
              <a:spcAft>
                <a:spcPts val="0"/>
              </a:spcAft>
              <a:buNone/>
              <a:defRPr>
                <a:latin typeface="Didact Gothic"/>
                <a:ea typeface="Didact Gothic"/>
                <a:cs typeface="Didact Gothic"/>
                <a:sym typeface="Didact Gothic"/>
              </a:defRPr>
            </a:lvl4pPr>
            <a:lvl5pPr lvl="4" rtl="0">
              <a:lnSpc>
                <a:spcPct val="100000"/>
              </a:lnSpc>
              <a:spcBef>
                <a:spcPts val="1600"/>
              </a:spcBef>
              <a:spcAft>
                <a:spcPts val="0"/>
              </a:spcAft>
              <a:buNone/>
              <a:defRPr>
                <a:latin typeface="Didact Gothic"/>
                <a:ea typeface="Didact Gothic"/>
                <a:cs typeface="Didact Gothic"/>
                <a:sym typeface="Didact Gothic"/>
              </a:defRPr>
            </a:lvl5pPr>
            <a:lvl6pPr lvl="5" rtl="0">
              <a:lnSpc>
                <a:spcPct val="100000"/>
              </a:lnSpc>
              <a:spcBef>
                <a:spcPts val="1600"/>
              </a:spcBef>
              <a:spcAft>
                <a:spcPts val="0"/>
              </a:spcAft>
              <a:buNone/>
              <a:defRPr>
                <a:latin typeface="Didact Gothic"/>
                <a:ea typeface="Didact Gothic"/>
                <a:cs typeface="Didact Gothic"/>
                <a:sym typeface="Didact Gothic"/>
              </a:defRPr>
            </a:lvl6pPr>
            <a:lvl7pPr lvl="6" rtl="0">
              <a:lnSpc>
                <a:spcPct val="100000"/>
              </a:lnSpc>
              <a:spcBef>
                <a:spcPts val="1600"/>
              </a:spcBef>
              <a:spcAft>
                <a:spcPts val="0"/>
              </a:spcAft>
              <a:buNone/>
              <a:defRPr>
                <a:latin typeface="Didact Gothic"/>
                <a:ea typeface="Didact Gothic"/>
                <a:cs typeface="Didact Gothic"/>
                <a:sym typeface="Didact Gothic"/>
              </a:defRPr>
            </a:lvl7pPr>
            <a:lvl8pPr lvl="7" rtl="0">
              <a:lnSpc>
                <a:spcPct val="100000"/>
              </a:lnSpc>
              <a:spcBef>
                <a:spcPts val="1600"/>
              </a:spcBef>
              <a:spcAft>
                <a:spcPts val="0"/>
              </a:spcAft>
              <a:buNone/>
              <a:defRPr>
                <a:latin typeface="Didact Gothic"/>
                <a:ea typeface="Didact Gothic"/>
                <a:cs typeface="Didact Gothic"/>
                <a:sym typeface="Didact Gothic"/>
              </a:defRPr>
            </a:lvl8pPr>
            <a:lvl9pPr lvl="8" rtl="0">
              <a:lnSpc>
                <a:spcPct val="100000"/>
              </a:lnSpc>
              <a:spcBef>
                <a:spcPts val="1600"/>
              </a:spcBef>
              <a:spcAft>
                <a:spcPts val="1600"/>
              </a:spcAft>
              <a:buNone/>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418880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6" name="Google Shape;16;p3"/>
          <p:cNvSpPr txBox="1">
            <a:spLocks noGrp="1"/>
          </p:cNvSpPr>
          <p:nvPr>
            <p:ph type="title" hasCustomPrompt="1"/>
          </p:nvPr>
        </p:nvSpPr>
        <p:spPr>
          <a:xfrm>
            <a:off x="2951400" y="892050"/>
            <a:ext cx="3241200" cy="102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title" idx="2"/>
          </p:nvPr>
        </p:nvSpPr>
        <p:spPr>
          <a:xfrm>
            <a:off x="1747350" y="1726400"/>
            <a:ext cx="56493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000"/>
              <a:buNone/>
              <a:defRPr sz="4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2027850" y="2434025"/>
            <a:ext cx="5088300" cy="712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Font typeface="Didact Gothic"/>
              <a:buNone/>
              <a:defRPr sz="1800">
                <a:latin typeface="Didact Gothic"/>
                <a:ea typeface="Didact Gothic"/>
                <a:cs typeface="Didact Gothic"/>
                <a:sym typeface="Didact Gothic"/>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extLst>
      <p:ext uri="{BB962C8B-B14F-4D97-AF65-F5344CB8AC3E}">
        <p14:creationId xmlns:p14="http://schemas.microsoft.com/office/powerpoint/2010/main" val="4210306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155547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Tree>
    <p:extLst>
      <p:ext uri="{BB962C8B-B14F-4D97-AF65-F5344CB8AC3E}">
        <p14:creationId xmlns:p14="http://schemas.microsoft.com/office/powerpoint/2010/main" val="8250366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title"/>
          </p:nvPr>
        </p:nvSpPr>
        <p:spPr>
          <a:xfrm>
            <a:off x="618600" y="3485800"/>
            <a:ext cx="1581300" cy="1080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lt1"/>
                </a:solidFill>
              </a:defRPr>
            </a:lvl1pPr>
            <a:lvl2pPr lvl="1" algn="r" rtl="0">
              <a:spcBef>
                <a:spcPts val="0"/>
              </a:spcBef>
              <a:spcAft>
                <a:spcPts val="0"/>
              </a:spcAft>
              <a:buNone/>
              <a:defRPr sz="2000">
                <a:solidFill>
                  <a:schemeClr val="lt1"/>
                </a:solidFill>
              </a:defRPr>
            </a:lvl2pPr>
            <a:lvl3pPr lvl="2" algn="r" rtl="0">
              <a:spcBef>
                <a:spcPts val="0"/>
              </a:spcBef>
              <a:spcAft>
                <a:spcPts val="0"/>
              </a:spcAft>
              <a:buNone/>
              <a:defRPr sz="2000">
                <a:solidFill>
                  <a:schemeClr val="lt1"/>
                </a:solidFill>
              </a:defRPr>
            </a:lvl3pPr>
            <a:lvl4pPr lvl="3" algn="r" rtl="0">
              <a:spcBef>
                <a:spcPts val="0"/>
              </a:spcBef>
              <a:spcAft>
                <a:spcPts val="0"/>
              </a:spcAft>
              <a:buNone/>
              <a:defRPr sz="2000">
                <a:solidFill>
                  <a:schemeClr val="lt1"/>
                </a:solidFill>
              </a:defRPr>
            </a:lvl4pPr>
            <a:lvl5pPr lvl="4" algn="r" rtl="0">
              <a:spcBef>
                <a:spcPts val="0"/>
              </a:spcBef>
              <a:spcAft>
                <a:spcPts val="0"/>
              </a:spcAft>
              <a:buNone/>
              <a:defRPr sz="2000">
                <a:solidFill>
                  <a:schemeClr val="lt1"/>
                </a:solidFill>
              </a:defRPr>
            </a:lvl5pPr>
            <a:lvl6pPr lvl="5" algn="r" rtl="0">
              <a:spcBef>
                <a:spcPts val="0"/>
              </a:spcBef>
              <a:spcAft>
                <a:spcPts val="0"/>
              </a:spcAft>
              <a:buNone/>
              <a:defRPr sz="2000">
                <a:solidFill>
                  <a:schemeClr val="lt1"/>
                </a:solidFill>
              </a:defRPr>
            </a:lvl6pPr>
            <a:lvl7pPr lvl="6" algn="r" rtl="0">
              <a:spcBef>
                <a:spcPts val="0"/>
              </a:spcBef>
              <a:spcAft>
                <a:spcPts val="0"/>
              </a:spcAft>
              <a:buNone/>
              <a:defRPr sz="2000">
                <a:solidFill>
                  <a:schemeClr val="lt1"/>
                </a:solidFill>
              </a:defRPr>
            </a:lvl7pPr>
            <a:lvl8pPr lvl="7" algn="r" rtl="0">
              <a:spcBef>
                <a:spcPts val="0"/>
              </a:spcBef>
              <a:spcAft>
                <a:spcPts val="0"/>
              </a:spcAft>
              <a:buNone/>
              <a:defRPr sz="2000">
                <a:solidFill>
                  <a:schemeClr val="lt1"/>
                </a:solidFill>
              </a:defRPr>
            </a:lvl8pPr>
            <a:lvl9pPr lvl="8" algn="r" rtl="0">
              <a:spcBef>
                <a:spcPts val="0"/>
              </a:spcBef>
              <a:spcAft>
                <a:spcPts val="0"/>
              </a:spcAft>
              <a:buNone/>
              <a:defRPr sz="2000">
                <a:solidFill>
                  <a:schemeClr val="lt1"/>
                </a:solidFill>
              </a:defRPr>
            </a:lvl9pPr>
          </a:lstStyle>
          <a:p>
            <a:r>
              <a:rPr lang="en-US"/>
              <a:t>Click to edit Master title style</a:t>
            </a:r>
            <a:endParaRPr/>
          </a:p>
        </p:txBody>
      </p:sp>
      <p:sp>
        <p:nvSpPr>
          <p:cNvPr id="17" name="Google Shape;17;p4"/>
          <p:cNvSpPr txBox="1">
            <a:spLocks noGrp="1"/>
          </p:cNvSpPr>
          <p:nvPr>
            <p:ph type="subTitle" idx="1"/>
          </p:nvPr>
        </p:nvSpPr>
        <p:spPr>
          <a:xfrm>
            <a:off x="2390975" y="632375"/>
            <a:ext cx="6286500" cy="3976200"/>
          </a:xfrm>
          <a:prstGeom prst="rect">
            <a:avLst/>
          </a:prstGeom>
        </p:spPr>
        <p:txBody>
          <a:bodyPr spcFirstLastPara="1" wrap="square" lIns="91425" tIns="91425" rIns="91425" bIns="91425" anchor="t" anchorCtr="0">
            <a:noAutofit/>
          </a:bodyPr>
          <a:lstStyle>
            <a:lvl1pPr lvl="0">
              <a:spcBef>
                <a:spcPts val="0"/>
              </a:spcBef>
              <a:spcAft>
                <a:spcPts val="0"/>
              </a:spcAft>
              <a:buNone/>
              <a:defRPr sz="1100">
                <a:solidFill>
                  <a:schemeClr val="lt2"/>
                </a:solidFill>
              </a:defRPr>
            </a:lvl1pPr>
            <a:lvl2pPr lvl="1">
              <a:spcBef>
                <a:spcPts val="1600"/>
              </a:spcBef>
              <a:spcAft>
                <a:spcPts val="0"/>
              </a:spcAft>
              <a:buNone/>
              <a:defRPr sz="1100">
                <a:solidFill>
                  <a:schemeClr val="lt2"/>
                </a:solidFill>
              </a:defRPr>
            </a:lvl2pPr>
            <a:lvl3pPr lvl="2">
              <a:spcBef>
                <a:spcPts val="1600"/>
              </a:spcBef>
              <a:spcAft>
                <a:spcPts val="0"/>
              </a:spcAft>
              <a:buNone/>
              <a:defRPr sz="1100">
                <a:solidFill>
                  <a:schemeClr val="lt2"/>
                </a:solidFill>
              </a:defRPr>
            </a:lvl3pPr>
            <a:lvl4pPr lvl="3">
              <a:spcBef>
                <a:spcPts val="1600"/>
              </a:spcBef>
              <a:spcAft>
                <a:spcPts val="0"/>
              </a:spcAft>
              <a:buNone/>
              <a:defRPr sz="1100">
                <a:solidFill>
                  <a:schemeClr val="lt2"/>
                </a:solidFill>
              </a:defRPr>
            </a:lvl4pPr>
            <a:lvl5pPr lvl="4">
              <a:spcBef>
                <a:spcPts val="1600"/>
              </a:spcBef>
              <a:spcAft>
                <a:spcPts val="0"/>
              </a:spcAft>
              <a:buNone/>
              <a:defRPr sz="1100">
                <a:solidFill>
                  <a:schemeClr val="lt2"/>
                </a:solidFill>
              </a:defRPr>
            </a:lvl5pPr>
            <a:lvl6pPr lvl="5">
              <a:spcBef>
                <a:spcPts val="1600"/>
              </a:spcBef>
              <a:spcAft>
                <a:spcPts val="0"/>
              </a:spcAft>
              <a:buNone/>
              <a:defRPr sz="1100">
                <a:solidFill>
                  <a:schemeClr val="lt2"/>
                </a:solidFill>
              </a:defRPr>
            </a:lvl6pPr>
            <a:lvl7pPr lvl="6">
              <a:spcBef>
                <a:spcPts val="1600"/>
              </a:spcBef>
              <a:spcAft>
                <a:spcPts val="0"/>
              </a:spcAft>
              <a:buNone/>
              <a:defRPr sz="1100">
                <a:solidFill>
                  <a:schemeClr val="lt2"/>
                </a:solidFill>
              </a:defRPr>
            </a:lvl7pPr>
            <a:lvl8pPr lvl="7">
              <a:spcBef>
                <a:spcPts val="1600"/>
              </a:spcBef>
              <a:spcAft>
                <a:spcPts val="0"/>
              </a:spcAft>
              <a:buNone/>
              <a:defRPr sz="1100">
                <a:solidFill>
                  <a:schemeClr val="lt2"/>
                </a:solidFill>
              </a:defRPr>
            </a:lvl8pPr>
            <a:lvl9pPr lvl="8">
              <a:spcBef>
                <a:spcPts val="1600"/>
              </a:spcBef>
              <a:spcAft>
                <a:spcPts val="1600"/>
              </a:spcAft>
              <a:buNone/>
              <a:defRPr sz="1100">
                <a:solidFill>
                  <a:schemeClr val="lt2"/>
                </a:solidFill>
              </a:defRPr>
            </a:lvl9pPr>
          </a:lstStyle>
          <a:p>
            <a:r>
              <a:rPr lang="en-US"/>
              <a:t>Click to edit Master subtitle style</a:t>
            </a:r>
            <a:endParaRPr/>
          </a:p>
        </p:txBody>
      </p:sp>
      <p:sp>
        <p:nvSpPr>
          <p:cNvPr id="18" name="Google Shape;18;p4"/>
          <p:cNvSpPr/>
          <p:nvPr/>
        </p:nvSpPr>
        <p:spPr>
          <a:xfrm>
            <a:off x="23177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170853"/>
      </p:ext>
    </p:extLst>
  </p:cSld>
  <p:clrMapOvr>
    <a:masterClrMapping/>
  </p:clrMapOvr>
  <p:hf sldNum="0" hdr="0" ftr="0" dt="0"/>
  <p:extLst>
    <p:ext uri="{DCECCB84-F9BA-43D5-87BE-67443E8EF086}">
      <p15:sldGuideLst xmlns:p15="http://schemas.microsoft.com/office/powerpoint/2012/main">
        <p15:guide id="1" pos="138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title"/>
          </p:nvPr>
        </p:nvSpPr>
        <p:spPr>
          <a:xfrm>
            <a:off x="618600" y="3485800"/>
            <a:ext cx="1581300" cy="1080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lt1"/>
                </a:solidFill>
              </a:defRPr>
            </a:lvl1pPr>
            <a:lvl2pPr lvl="1" algn="r" rtl="0">
              <a:spcBef>
                <a:spcPts val="0"/>
              </a:spcBef>
              <a:spcAft>
                <a:spcPts val="0"/>
              </a:spcAft>
              <a:buNone/>
              <a:defRPr sz="2000">
                <a:solidFill>
                  <a:schemeClr val="lt1"/>
                </a:solidFill>
              </a:defRPr>
            </a:lvl2pPr>
            <a:lvl3pPr lvl="2" algn="r" rtl="0">
              <a:spcBef>
                <a:spcPts val="0"/>
              </a:spcBef>
              <a:spcAft>
                <a:spcPts val="0"/>
              </a:spcAft>
              <a:buNone/>
              <a:defRPr sz="2000">
                <a:solidFill>
                  <a:schemeClr val="lt1"/>
                </a:solidFill>
              </a:defRPr>
            </a:lvl3pPr>
            <a:lvl4pPr lvl="3" algn="r" rtl="0">
              <a:spcBef>
                <a:spcPts val="0"/>
              </a:spcBef>
              <a:spcAft>
                <a:spcPts val="0"/>
              </a:spcAft>
              <a:buNone/>
              <a:defRPr sz="2000">
                <a:solidFill>
                  <a:schemeClr val="lt1"/>
                </a:solidFill>
              </a:defRPr>
            </a:lvl4pPr>
            <a:lvl5pPr lvl="4" algn="r" rtl="0">
              <a:spcBef>
                <a:spcPts val="0"/>
              </a:spcBef>
              <a:spcAft>
                <a:spcPts val="0"/>
              </a:spcAft>
              <a:buNone/>
              <a:defRPr sz="2000">
                <a:solidFill>
                  <a:schemeClr val="lt1"/>
                </a:solidFill>
              </a:defRPr>
            </a:lvl5pPr>
            <a:lvl6pPr lvl="5" algn="r" rtl="0">
              <a:spcBef>
                <a:spcPts val="0"/>
              </a:spcBef>
              <a:spcAft>
                <a:spcPts val="0"/>
              </a:spcAft>
              <a:buNone/>
              <a:defRPr sz="2000">
                <a:solidFill>
                  <a:schemeClr val="lt1"/>
                </a:solidFill>
              </a:defRPr>
            </a:lvl6pPr>
            <a:lvl7pPr lvl="6" algn="r" rtl="0">
              <a:spcBef>
                <a:spcPts val="0"/>
              </a:spcBef>
              <a:spcAft>
                <a:spcPts val="0"/>
              </a:spcAft>
              <a:buNone/>
              <a:defRPr sz="2000">
                <a:solidFill>
                  <a:schemeClr val="lt1"/>
                </a:solidFill>
              </a:defRPr>
            </a:lvl7pPr>
            <a:lvl8pPr lvl="7" algn="r" rtl="0">
              <a:spcBef>
                <a:spcPts val="0"/>
              </a:spcBef>
              <a:spcAft>
                <a:spcPts val="0"/>
              </a:spcAft>
              <a:buNone/>
              <a:defRPr sz="2000">
                <a:solidFill>
                  <a:schemeClr val="lt1"/>
                </a:solidFill>
              </a:defRPr>
            </a:lvl8pPr>
            <a:lvl9pPr lvl="8" algn="r" rtl="0">
              <a:spcBef>
                <a:spcPts val="0"/>
              </a:spcBef>
              <a:spcAft>
                <a:spcPts val="0"/>
              </a:spcAft>
              <a:buNone/>
              <a:defRPr sz="2000">
                <a:solidFill>
                  <a:schemeClr val="lt1"/>
                </a:solidFill>
              </a:defRPr>
            </a:lvl9pPr>
          </a:lstStyle>
          <a:p>
            <a:r>
              <a:rPr lang="en-US"/>
              <a:t>Click to edit Master title style</a:t>
            </a:r>
            <a:endParaRPr/>
          </a:p>
        </p:txBody>
      </p:sp>
      <p:sp>
        <p:nvSpPr>
          <p:cNvPr id="22" name="Google Shape;22;p5"/>
          <p:cNvSpPr txBox="1">
            <a:spLocks noGrp="1"/>
          </p:cNvSpPr>
          <p:nvPr>
            <p:ph type="subTitle" idx="1"/>
          </p:nvPr>
        </p:nvSpPr>
        <p:spPr>
          <a:xfrm>
            <a:off x="5785392" y="1651700"/>
            <a:ext cx="2555400" cy="35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algn="ctr"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23" name="Google Shape;23;p5"/>
          <p:cNvSpPr txBox="1">
            <a:spLocks noGrp="1"/>
          </p:cNvSpPr>
          <p:nvPr>
            <p:ph type="subTitle" idx="2"/>
          </p:nvPr>
        </p:nvSpPr>
        <p:spPr>
          <a:xfrm>
            <a:off x="5785392" y="1851250"/>
            <a:ext cx="2990100" cy="2386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r>
              <a:rPr lang="en-US"/>
              <a:t>Click to edit Master subtitle style</a:t>
            </a:r>
            <a:endParaRPr/>
          </a:p>
        </p:txBody>
      </p:sp>
      <p:sp>
        <p:nvSpPr>
          <p:cNvPr id="24" name="Google Shape;24;p5"/>
          <p:cNvSpPr txBox="1">
            <a:spLocks noGrp="1"/>
          </p:cNvSpPr>
          <p:nvPr>
            <p:ph type="subTitle" idx="3"/>
          </p:nvPr>
        </p:nvSpPr>
        <p:spPr>
          <a:xfrm>
            <a:off x="2439475" y="1653800"/>
            <a:ext cx="25512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1pPr>
            <a:lvl2pPr lvl="1"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2pPr>
            <a:lvl3pPr lvl="2"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3pPr>
            <a:lvl4pPr lvl="3"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4pPr>
            <a:lvl5pPr lvl="4"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5pPr>
            <a:lvl6pPr lvl="5"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6pPr>
            <a:lvl7pPr lvl="6"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7pPr>
            <a:lvl8pPr lvl="7"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8pPr>
            <a:lvl9pPr lvl="8" rtl="0">
              <a:lnSpc>
                <a:spcPct val="100000"/>
              </a:lnSpc>
              <a:spcBef>
                <a:spcPts val="0"/>
              </a:spcBef>
              <a:spcAft>
                <a:spcPts val="0"/>
              </a:spcAft>
              <a:buNone/>
              <a:defRPr sz="1400">
                <a:solidFill>
                  <a:schemeClr val="lt2"/>
                </a:solidFill>
                <a:latin typeface="Montserrat Black"/>
                <a:ea typeface="Montserrat Black"/>
                <a:cs typeface="Montserrat Black"/>
                <a:sym typeface="Montserrat Black"/>
              </a:defRPr>
            </a:lvl9pPr>
          </a:lstStyle>
          <a:p>
            <a:r>
              <a:rPr lang="en-US"/>
              <a:t>Click to edit Master subtitle style</a:t>
            </a:r>
            <a:endParaRPr/>
          </a:p>
        </p:txBody>
      </p:sp>
      <p:sp>
        <p:nvSpPr>
          <p:cNvPr id="25" name="Google Shape;25;p5"/>
          <p:cNvSpPr txBox="1">
            <a:spLocks noGrp="1"/>
          </p:cNvSpPr>
          <p:nvPr>
            <p:ph type="subTitle" idx="4"/>
          </p:nvPr>
        </p:nvSpPr>
        <p:spPr>
          <a:xfrm>
            <a:off x="2439475" y="1849750"/>
            <a:ext cx="2992500" cy="2389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r>
              <a:rPr lang="en-US"/>
              <a:t>Click to edit Master subtitle style</a:t>
            </a:r>
            <a:endParaRPr/>
          </a:p>
        </p:txBody>
      </p:sp>
      <p:sp>
        <p:nvSpPr>
          <p:cNvPr id="26" name="Google Shape;26;p5"/>
          <p:cNvSpPr/>
          <p:nvPr/>
        </p:nvSpPr>
        <p:spPr>
          <a:xfrm>
            <a:off x="23177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2567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p:nvPr/>
        </p:nvSpPr>
        <p:spPr>
          <a:xfrm>
            <a:off x="-36075" y="-68125"/>
            <a:ext cx="2235900" cy="527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466925" y="3485800"/>
            <a:ext cx="1733100" cy="1080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lt1"/>
                </a:solidFill>
              </a:defRPr>
            </a:lvl1pPr>
            <a:lvl2pPr lvl="1" algn="r" rtl="0">
              <a:spcBef>
                <a:spcPts val="0"/>
              </a:spcBef>
              <a:spcAft>
                <a:spcPts val="0"/>
              </a:spcAft>
              <a:buNone/>
              <a:defRPr sz="2000">
                <a:solidFill>
                  <a:schemeClr val="lt1"/>
                </a:solidFill>
              </a:defRPr>
            </a:lvl2pPr>
            <a:lvl3pPr lvl="2" algn="r" rtl="0">
              <a:spcBef>
                <a:spcPts val="0"/>
              </a:spcBef>
              <a:spcAft>
                <a:spcPts val="0"/>
              </a:spcAft>
              <a:buNone/>
              <a:defRPr sz="2000">
                <a:solidFill>
                  <a:schemeClr val="lt1"/>
                </a:solidFill>
              </a:defRPr>
            </a:lvl3pPr>
            <a:lvl4pPr lvl="3" algn="r" rtl="0">
              <a:spcBef>
                <a:spcPts val="0"/>
              </a:spcBef>
              <a:spcAft>
                <a:spcPts val="0"/>
              </a:spcAft>
              <a:buNone/>
              <a:defRPr sz="2000">
                <a:solidFill>
                  <a:schemeClr val="lt1"/>
                </a:solidFill>
              </a:defRPr>
            </a:lvl4pPr>
            <a:lvl5pPr lvl="4" algn="r" rtl="0">
              <a:spcBef>
                <a:spcPts val="0"/>
              </a:spcBef>
              <a:spcAft>
                <a:spcPts val="0"/>
              </a:spcAft>
              <a:buNone/>
              <a:defRPr sz="2000">
                <a:solidFill>
                  <a:schemeClr val="lt1"/>
                </a:solidFill>
              </a:defRPr>
            </a:lvl5pPr>
            <a:lvl6pPr lvl="5" algn="r" rtl="0">
              <a:spcBef>
                <a:spcPts val="0"/>
              </a:spcBef>
              <a:spcAft>
                <a:spcPts val="0"/>
              </a:spcAft>
              <a:buNone/>
              <a:defRPr sz="2000">
                <a:solidFill>
                  <a:schemeClr val="lt1"/>
                </a:solidFill>
              </a:defRPr>
            </a:lvl6pPr>
            <a:lvl7pPr lvl="6" algn="r" rtl="0">
              <a:spcBef>
                <a:spcPts val="0"/>
              </a:spcBef>
              <a:spcAft>
                <a:spcPts val="0"/>
              </a:spcAft>
              <a:buNone/>
              <a:defRPr sz="2000">
                <a:solidFill>
                  <a:schemeClr val="lt1"/>
                </a:solidFill>
              </a:defRPr>
            </a:lvl7pPr>
            <a:lvl8pPr lvl="7" algn="r" rtl="0">
              <a:spcBef>
                <a:spcPts val="0"/>
              </a:spcBef>
              <a:spcAft>
                <a:spcPts val="0"/>
              </a:spcAft>
              <a:buNone/>
              <a:defRPr sz="2000">
                <a:solidFill>
                  <a:schemeClr val="lt1"/>
                </a:solidFill>
              </a:defRPr>
            </a:lvl8pPr>
            <a:lvl9pPr lvl="8" algn="r" rtl="0">
              <a:spcBef>
                <a:spcPts val="0"/>
              </a:spcBef>
              <a:spcAft>
                <a:spcPts val="0"/>
              </a:spcAft>
              <a:buNone/>
              <a:defRPr sz="2000">
                <a:solidFill>
                  <a:schemeClr val="lt1"/>
                </a:solidFill>
              </a:defRPr>
            </a:lvl9pPr>
          </a:lstStyle>
          <a:p>
            <a:r>
              <a:rPr lang="en-US"/>
              <a:t>Click to edit Master title style</a:t>
            </a:r>
            <a:endParaRPr/>
          </a:p>
        </p:txBody>
      </p:sp>
      <p:sp>
        <p:nvSpPr>
          <p:cNvPr id="30" name="Google Shape;30;p6"/>
          <p:cNvSpPr/>
          <p:nvPr/>
        </p:nvSpPr>
        <p:spPr>
          <a:xfrm>
            <a:off x="23177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4183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037500" y="1786475"/>
            <a:ext cx="7082100" cy="1418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2400" b="0">
                <a:solidFill>
                  <a:srgbClr val="FFFFFF"/>
                </a:solidFill>
                <a:latin typeface="Montserrat Medium"/>
                <a:ea typeface="Montserrat Medium"/>
                <a:cs typeface="Montserrat Medium"/>
                <a:sym typeface="Montserrat Medium"/>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8" name="Google Shape;38;p8"/>
          <p:cNvSpPr txBox="1">
            <a:spLocks noGrp="1"/>
          </p:cNvSpPr>
          <p:nvPr>
            <p:ph type="subTitle" idx="1"/>
          </p:nvPr>
        </p:nvSpPr>
        <p:spPr>
          <a:xfrm>
            <a:off x="4030266" y="3166525"/>
            <a:ext cx="3831600" cy="507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lvl1pPr>
            <a:lvl2pPr lvl="1" algn="r" rtl="0">
              <a:spcBef>
                <a:spcPts val="1600"/>
              </a:spcBef>
              <a:spcAft>
                <a:spcPts val="0"/>
              </a:spcAft>
              <a:buNone/>
              <a:defRPr b="1"/>
            </a:lvl2pPr>
            <a:lvl3pPr lvl="2" algn="r" rtl="0">
              <a:spcBef>
                <a:spcPts val="1600"/>
              </a:spcBef>
              <a:spcAft>
                <a:spcPts val="0"/>
              </a:spcAft>
              <a:buNone/>
              <a:defRPr b="1"/>
            </a:lvl3pPr>
            <a:lvl4pPr lvl="3" algn="r" rtl="0">
              <a:spcBef>
                <a:spcPts val="1600"/>
              </a:spcBef>
              <a:spcAft>
                <a:spcPts val="0"/>
              </a:spcAft>
              <a:buNone/>
              <a:defRPr b="1"/>
            </a:lvl4pPr>
            <a:lvl5pPr lvl="4" algn="r" rtl="0">
              <a:spcBef>
                <a:spcPts val="1600"/>
              </a:spcBef>
              <a:spcAft>
                <a:spcPts val="0"/>
              </a:spcAft>
              <a:buNone/>
              <a:defRPr b="1"/>
            </a:lvl5pPr>
            <a:lvl6pPr lvl="5" algn="r" rtl="0">
              <a:spcBef>
                <a:spcPts val="1600"/>
              </a:spcBef>
              <a:spcAft>
                <a:spcPts val="0"/>
              </a:spcAft>
              <a:buNone/>
              <a:defRPr b="1"/>
            </a:lvl6pPr>
            <a:lvl7pPr lvl="6" algn="r" rtl="0">
              <a:spcBef>
                <a:spcPts val="1600"/>
              </a:spcBef>
              <a:spcAft>
                <a:spcPts val="0"/>
              </a:spcAft>
              <a:buNone/>
              <a:defRPr b="1"/>
            </a:lvl7pPr>
            <a:lvl8pPr lvl="7" algn="r" rtl="0">
              <a:spcBef>
                <a:spcPts val="1600"/>
              </a:spcBef>
              <a:spcAft>
                <a:spcPts val="0"/>
              </a:spcAft>
              <a:buNone/>
              <a:defRPr b="1"/>
            </a:lvl8pPr>
            <a:lvl9pPr lvl="8" algn="r" rtl="0">
              <a:spcBef>
                <a:spcPts val="1600"/>
              </a:spcBef>
              <a:spcAft>
                <a:spcPts val="1600"/>
              </a:spcAft>
              <a:buNone/>
              <a:defRPr b="1"/>
            </a:lvl9pPr>
          </a:lstStyle>
          <a:p>
            <a:r>
              <a:rPr lang="en-US"/>
              <a:t>Click to edit Master subtitle style</a:t>
            </a:r>
            <a:endParaRPr/>
          </a:p>
        </p:txBody>
      </p:sp>
    </p:spTree>
    <p:extLst>
      <p:ext uri="{BB962C8B-B14F-4D97-AF65-F5344CB8AC3E}">
        <p14:creationId xmlns:p14="http://schemas.microsoft.com/office/powerpoint/2010/main" val="31368893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614100" y="2472866"/>
            <a:ext cx="3816600" cy="1482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41" name="Google Shape;41;p9"/>
          <p:cNvSpPr txBox="1">
            <a:spLocks noGrp="1"/>
          </p:cNvSpPr>
          <p:nvPr>
            <p:ph type="subTitle" idx="1"/>
          </p:nvPr>
        </p:nvSpPr>
        <p:spPr>
          <a:xfrm>
            <a:off x="4614100" y="4063266"/>
            <a:ext cx="28527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42" name="Google Shape;42;p9"/>
          <p:cNvSpPr/>
          <p:nvPr/>
        </p:nvSpPr>
        <p:spPr>
          <a:xfrm>
            <a:off x="-36075" y="0"/>
            <a:ext cx="44652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idx="2" hasCustomPrompt="1"/>
          </p:nvPr>
        </p:nvSpPr>
        <p:spPr>
          <a:xfrm>
            <a:off x="2198025" y="2553241"/>
            <a:ext cx="2452500" cy="12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103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44" name="Google Shape;44;p9"/>
          <p:cNvSpPr/>
          <p:nvPr/>
        </p:nvSpPr>
        <p:spPr>
          <a:xfrm>
            <a:off x="2342325" y="4571700"/>
            <a:ext cx="2086800" cy="6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2526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Tree>
    <p:extLst>
      <p:ext uri="{BB962C8B-B14F-4D97-AF65-F5344CB8AC3E}">
        <p14:creationId xmlns:p14="http://schemas.microsoft.com/office/powerpoint/2010/main" val="10872517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713225" y="1106125"/>
            <a:ext cx="77175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713250" y="3152225"/>
            <a:ext cx="7717500" cy="5292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b="1">
                <a:solidFill>
                  <a:schemeClr val="lt1"/>
                </a:solidFill>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6497261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2466" y="445025"/>
            <a:ext cx="8192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ontserrat"/>
              <a:buNone/>
              <a:defRPr sz="2800" b="1">
                <a:solidFill>
                  <a:schemeClr val="lt2"/>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97845" y="1152475"/>
            <a:ext cx="81924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15000"/>
              </a:lnSpc>
              <a:spcBef>
                <a:spcPts val="160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15000"/>
              </a:lnSpc>
              <a:spcBef>
                <a:spcPts val="1600"/>
              </a:spcBef>
              <a:spcAft>
                <a:spcPts val="160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570894157"/>
      </p:ext>
    </p:extLst>
  </p:cSld>
  <p:clrMap bg1="lt1" tx1="dk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5760">
          <p15:clr>
            <a:srgbClr val="EA4335"/>
          </p15:clr>
        </p15:guide>
        <p15:guide id="3" pos="5311">
          <p15:clr>
            <a:srgbClr val="EA4335"/>
          </p15:clr>
        </p15:guide>
        <p15:guide id="4" orient="horz" pos="2903">
          <p15:clr>
            <a:srgbClr val="EA4335"/>
          </p15:clr>
        </p15:guide>
        <p15:guide id="5" pos="2880">
          <p15:clr>
            <a:srgbClr val="EA4335"/>
          </p15:clr>
        </p15:guide>
        <p15:guide id="6" orient="horz" pos="1619">
          <p15:clr>
            <a:srgbClr val="EA4335"/>
          </p15:clr>
        </p15:guide>
        <p15:guide id="7" pos="449">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18" name="Google Shape;118;p1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054389290"/>
      </p:ext>
    </p:extLst>
  </p:cSld>
  <p:clrMap bg1="lt1" tx1="dk1" bg2="dk2" tx2="lt2" accent1="accent1" accent2="accent2" accent3="accent3" accent4="accent4" accent5="accent5" accent6="accent6" hlink="hlink" folHlink="folHlink"/>
  <p:sldLayoutIdLst>
    <p:sldLayoutId id="214748391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ctrTitle"/>
          </p:nvPr>
        </p:nvSpPr>
        <p:spPr>
          <a:xfrm>
            <a:off x="278296" y="1669003"/>
            <a:ext cx="4010412" cy="207261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3200" dirty="0"/>
              <a:t>GÓP Ý DỰ THẢO 2, SĐ,BS MỘT SỐ ĐIỀU NGHỊ ĐỊNH 40/2018/NĐ-CP</a:t>
            </a:r>
            <a:endParaRPr sz="3200" dirty="0"/>
          </a:p>
        </p:txBody>
      </p:sp>
      <p:sp>
        <p:nvSpPr>
          <p:cNvPr id="125" name="Google Shape;125;p21"/>
          <p:cNvSpPr txBox="1">
            <a:spLocks noGrp="1"/>
          </p:cNvSpPr>
          <p:nvPr>
            <p:ph type="subTitle" idx="1"/>
          </p:nvPr>
        </p:nvSpPr>
        <p:spPr>
          <a:xfrm>
            <a:off x="278296" y="4159210"/>
            <a:ext cx="4222267" cy="714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i="1" dirty="0" err="1">
                <a:latin typeface="Times New Roman" panose="02020603050405020304" pitchFamily="18" charset="0"/>
                <a:cs typeface="Times New Roman" panose="02020603050405020304" pitchFamily="18" charset="0"/>
              </a:rPr>
              <a:t>Trình</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bày</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bởi</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Luật</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sư</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Võ</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Đan</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Mạch</a:t>
            </a:r>
            <a:r>
              <a:rPr lang="en-US" sz="1400" b="1" i="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Uỷ</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viên</a:t>
            </a:r>
            <a:r>
              <a:rPr lang="en-US" sz="1400" b="1" i="1" dirty="0">
                <a:latin typeface="Times New Roman" panose="02020603050405020304" pitchFamily="18" charset="0"/>
                <a:cs typeface="Times New Roman" panose="02020603050405020304" pitchFamily="18" charset="0"/>
              </a:rPr>
              <a:t> Ban </a:t>
            </a:r>
            <a:r>
              <a:rPr lang="en-US" sz="1400" b="1" i="1" dirty="0" err="1">
                <a:latin typeface="Times New Roman" panose="02020603050405020304" pitchFamily="18" charset="0"/>
                <a:cs typeface="Times New Roman" panose="02020603050405020304" pitchFamily="18" charset="0"/>
              </a:rPr>
              <a:t>thường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vụ</a:t>
            </a:r>
            <a:r>
              <a:rPr lang="en-US" sz="1400" b="1" i="1" dirty="0">
                <a:latin typeface="Times New Roman" panose="02020603050405020304" pitchFamily="18" charset="0"/>
                <a:cs typeface="Times New Roman" panose="02020603050405020304" pitchFamily="18" charset="0"/>
              </a:rPr>
              <a:t> – </a:t>
            </a:r>
            <a:r>
              <a:rPr lang="en-US" sz="1400" b="1" i="1" dirty="0" err="1">
                <a:latin typeface="Times New Roman" panose="02020603050405020304" pitchFamily="18" charset="0"/>
                <a:cs typeface="Times New Roman" panose="02020603050405020304" pitchFamily="18" charset="0"/>
              </a:rPr>
              <a:t>Tổng</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Thư</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ký</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Hiệp</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hội</a:t>
            </a:r>
            <a:r>
              <a:rPr lang="en-US" sz="1400" b="1" i="1" dirty="0">
                <a:latin typeface="Times New Roman" panose="02020603050405020304" pitchFamily="18" charset="0"/>
                <a:cs typeface="Times New Roman" panose="02020603050405020304" pitchFamily="18" charset="0"/>
              </a:rPr>
              <a:t> BHĐC </a:t>
            </a:r>
            <a:r>
              <a:rPr lang="en-US" sz="1400" b="1" i="1" dirty="0" err="1">
                <a:latin typeface="Times New Roman" panose="02020603050405020304" pitchFamily="18" charset="0"/>
                <a:cs typeface="Times New Roman" panose="02020603050405020304" pitchFamily="18" charset="0"/>
              </a:rPr>
              <a:t>Việt</a:t>
            </a:r>
            <a:r>
              <a:rPr lang="en-US" sz="1400" b="1" i="1" dirty="0">
                <a:latin typeface="Times New Roman" panose="02020603050405020304" pitchFamily="18" charset="0"/>
                <a:cs typeface="Times New Roman" panose="02020603050405020304" pitchFamily="18" charset="0"/>
              </a:rPr>
              <a:t> Nam </a:t>
            </a:r>
          </a:p>
        </p:txBody>
      </p:sp>
      <p:sp>
        <p:nvSpPr>
          <p:cNvPr id="127" name="Google Shape;127;p21"/>
          <p:cNvSpPr/>
          <p:nvPr/>
        </p:nvSpPr>
        <p:spPr>
          <a:xfrm>
            <a:off x="4572000" y="0"/>
            <a:ext cx="4572000" cy="51435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203705" y="922350"/>
            <a:ext cx="6684263" cy="3504427"/>
          </a:xfrm>
        </p:spPr>
        <p:txBody>
          <a:bodyPr/>
          <a:lstStyle/>
          <a:p>
            <a:pPr marL="342900" lvl="0" indent="-342900" algn="just">
              <a:spcAft>
                <a:spcPts val="1200"/>
              </a:spcAft>
              <a:buFont typeface="+mj-lt"/>
              <a:buAutoNum type="arabicPeriod"/>
            </a:pPr>
            <a:r>
              <a:rPr lang="en-US" b="1" u="sng"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CHO </a:t>
            </a:r>
            <a:r>
              <a:rPr lang="en-US" b="1" u="sng" dirty="0">
                <a:solidFill>
                  <a:srgbClr val="00B050"/>
                </a:solidFill>
                <a:latin typeface="Calibri" panose="020F0502020204030204" pitchFamily="34" charset="0"/>
                <a:ea typeface="Calibri" panose="020F0502020204030204" pitchFamily="34" charset="0"/>
                <a:cs typeface="Calibri" panose="020F0502020204030204" pitchFamily="34" charset="0"/>
              </a:rPr>
              <a:t>PHÉP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Việt Nam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trợ</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quốc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tế</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bởi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Nhà</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Phân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Phối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ở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1200"/>
              </a:spcAft>
              <a:buFont typeface="+mj-lt"/>
              <a:buAutoNum type="arabicPeriod"/>
            </a:pP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phép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Việt Nam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chi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trả</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tiền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lợi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ích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tế</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trợ</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1200"/>
              </a:spcAft>
              <a:buFont typeface="+mj-lt"/>
              <a:buAutoNum type="arabicPeriod"/>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trách</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nhiệm</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cung</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tin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cơ</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bản</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trợ</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ở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(ii)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báo</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cáo</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kỳ</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danh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sách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NPP </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ở Việt Nam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trợ</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trực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tiếp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bởi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trợ</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ở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5" name="Google Shape;225;p38"/>
          <p:cNvSpPr txBox="1">
            <a:spLocks noGrp="1"/>
          </p:cNvSpPr>
          <p:nvPr>
            <p:ph type="title"/>
          </p:nvPr>
        </p:nvSpPr>
        <p:spPr>
          <a:xfrm>
            <a:off x="939149" y="0"/>
            <a:ext cx="764540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Calibri" panose="020F0502020204030204" pitchFamily="34" charset="0"/>
                <a:cs typeface="Calibri" panose="020F0502020204030204" pitchFamily="34" charset="0"/>
              </a:rPr>
              <a:t>G</a:t>
            </a:r>
            <a:r>
              <a:rPr lang="vi-VN" sz="3200" b="1">
                <a:latin typeface="Calibri" panose="020F0502020204030204" pitchFamily="34" charset="0"/>
                <a:cs typeface="Calibri" panose="020F0502020204030204" pitchFamily="34" charset="0"/>
              </a:rPr>
              <a:t>IẢI PHÁP</a:t>
            </a:r>
            <a:endParaRPr sz="3200" b="1">
              <a:latin typeface="Calibri" panose="020F0502020204030204" pitchFamily="34" charset="0"/>
              <a:cs typeface="Calibri" panose="020F0502020204030204" pitchFamily="34" charset="0"/>
            </a:endParaRPr>
          </a:p>
        </p:txBody>
      </p:sp>
      <p:sp>
        <p:nvSpPr>
          <p:cNvPr id="4" name="Google Shape;225;p38">
            <a:extLst>
              <a:ext uri="{FF2B5EF4-FFF2-40B4-BE49-F238E27FC236}">
                <a16:creationId xmlns:a16="http://schemas.microsoft.com/office/drawing/2014/main" id="{6E9B8E68-9D7D-4E9D-8921-1EFD635352E7}"/>
              </a:ext>
            </a:extLst>
          </p:cNvPr>
          <p:cNvSpPr txBox="1">
            <a:spLocks/>
          </p:cNvSpPr>
          <p:nvPr/>
        </p:nvSpPr>
        <p:spPr>
          <a:xfrm>
            <a:off x="2365070" y="275250"/>
            <a:ext cx="6684263" cy="64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Farro"/>
              <a:buNone/>
              <a:defRPr sz="3600" b="0" i="0" u="none" strike="noStrike" cap="none">
                <a:solidFill>
                  <a:schemeClr val="lt1"/>
                </a:solidFill>
                <a:latin typeface="Farro"/>
                <a:ea typeface="Farro"/>
                <a:cs typeface="Farro"/>
                <a:sym typeface="Farro"/>
              </a:defRPr>
            </a:lvl1pPr>
            <a:lvl2pPr marR="0" lvl="1"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2pPr>
            <a:lvl3pPr marR="0" lvl="2"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3pPr>
            <a:lvl4pPr marR="0" lvl="3"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4pPr>
            <a:lvl5pPr marR="0" lvl="4"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5pPr>
            <a:lvl6pPr marR="0" lvl="5"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6pPr>
            <a:lvl7pPr marR="0" lvl="6"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7pPr>
            <a:lvl8pPr marR="0" lvl="7"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8pPr>
            <a:lvl9pPr marR="0" lvl="8"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9pPr>
          </a:lstStyle>
          <a:p>
            <a:pPr algn="l"/>
            <a:r>
              <a:rPr lang="en-US" sz="2400" b="1" dirty="0">
                <a:solidFill>
                  <a:schemeClr val="tx1"/>
                </a:solidFill>
                <a:latin typeface="Calibri" panose="020F0502020204030204" pitchFamily="34" charset="0"/>
                <a:cs typeface="Calibri" panose="020F0502020204030204" pitchFamily="34" charset="0"/>
              </a:rPr>
              <a:t>2. GIẢI PHÁP - </a:t>
            </a:r>
            <a:r>
              <a:rPr lang="en-US" sz="2400" b="1" dirty="0" err="1">
                <a:solidFill>
                  <a:schemeClr val="tx1"/>
                </a:solidFill>
                <a:latin typeface="Calibri" panose="020F0502020204030204" pitchFamily="34" charset="0"/>
                <a:cs typeface="Calibri" panose="020F0502020204030204" pitchFamily="34" charset="0"/>
              </a:rPr>
              <a:t>Bảo</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trợ</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Nước</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ngoài</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vào</a:t>
            </a:r>
            <a:r>
              <a:rPr lang="en-US" sz="2400" b="1" dirty="0">
                <a:solidFill>
                  <a:schemeClr val="tx1"/>
                </a:solidFill>
                <a:latin typeface="Calibri" panose="020F0502020204030204" pitchFamily="34" charset="0"/>
                <a:cs typeface="Calibri" panose="020F0502020204030204" pitchFamily="34" charset="0"/>
              </a:rPr>
              <a:t> Việt Nam</a:t>
            </a:r>
          </a:p>
        </p:txBody>
      </p:sp>
      <p:pic>
        <p:nvPicPr>
          <p:cNvPr id="5" name="Picture 4" descr="Icon&#10;&#10;Description automatically generated">
            <a:extLst>
              <a:ext uri="{FF2B5EF4-FFF2-40B4-BE49-F238E27FC236}">
                <a16:creationId xmlns:a16="http://schemas.microsoft.com/office/drawing/2014/main" id="{ACF2A40F-89CC-4F83-B96B-800BA95D9991}"/>
              </a:ext>
            </a:extLst>
          </p:cNvPr>
          <p:cNvPicPr>
            <a:picLocks noChangeAspect="1"/>
          </p:cNvPicPr>
          <p:nvPr/>
        </p:nvPicPr>
        <p:blipFill>
          <a:blip r:embed="rId3"/>
          <a:stretch>
            <a:fillRect/>
          </a:stretch>
        </p:blipFill>
        <p:spPr>
          <a:xfrm>
            <a:off x="704088" y="3813048"/>
            <a:ext cx="680030" cy="647100"/>
          </a:xfrm>
          <a:prstGeom prst="rect">
            <a:avLst/>
          </a:prstGeom>
        </p:spPr>
      </p:pic>
    </p:spTree>
    <p:extLst>
      <p:ext uri="{BB962C8B-B14F-4D97-AF65-F5344CB8AC3E}">
        <p14:creationId xmlns:p14="http://schemas.microsoft.com/office/powerpoint/2010/main" val="37665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6"/>
          <p:cNvSpPr txBox="1">
            <a:spLocks noGrp="1"/>
          </p:cNvSpPr>
          <p:nvPr>
            <p:ph type="title"/>
          </p:nvPr>
        </p:nvSpPr>
        <p:spPr>
          <a:xfrm>
            <a:off x="2951400" y="1109275"/>
            <a:ext cx="3241200" cy="102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211" name="Google Shape;211;p36"/>
          <p:cNvSpPr txBox="1">
            <a:spLocks noGrp="1"/>
          </p:cNvSpPr>
          <p:nvPr>
            <p:ph type="title" idx="2"/>
          </p:nvPr>
        </p:nvSpPr>
        <p:spPr>
          <a:xfrm>
            <a:off x="406400" y="1686583"/>
            <a:ext cx="8331200" cy="1519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dirty="0">
                <a:solidFill>
                  <a:schemeClr val="tx1"/>
                </a:solidFill>
                <a:latin typeface="Calibri" panose="020F0502020204030204" pitchFamily="34" charset="0"/>
                <a:cs typeface="Calibri" panose="020F0502020204030204" pitchFamily="34" charset="0"/>
              </a:rPr>
              <a:t>HOA HỒNG CÁ NHÂN</a:t>
            </a:r>
            <a:r>
              <a:rPr lang="en-US" sz="3400" b="1">
                <a:solidFill>
                  <a:schemeClr val="tx1"/>
                </a:solidFill>
                <a:latin typeface="Calibri" panose="020F0502020204030204" pitchFamily="34" charset="0"/>
                <a:cs typeface="Calibri" panose="020F0502020204030204" pitchFamily="34" charset="0"/>
              </a:rPr>
              <a:t> 20%</a:t>
            </a:r>
          </a:p>
        </p:txBody>
      </p:sp>
    </p:spTree>
    <p:extLst>
      <p:ext uri="{BB962C8B-B14F-4D97-AF65-F5344CB8AC3E}">
        <p14:creationId xmlns:p14="http://schemas.microsoft.com/office/powerpoint/2010/main" val="395920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367350" y="422622"/>
            <a:ext cx="6374086"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Calibri" panose="020F0502020204030204" pitchFamily="34" charset="0"/>
                <a:cs typeface="Calibri" panose="020F0502020204030204" pitchFamily="34" charset="0"/>
              </a:rPr>
              <a:t>NỘI DUNG TÓM TẮT DỰ THẢO</a:t>
            </a:r>
          </a:p>
        </p:txBody>
      </p:sp>
      <p:sp>
        <p:nvSpPr>
          <p:cNvPr id="8" name="TextBox 7">
            <a:extLst>
              <a:ext uri="{FF2B5EF4-FFF2-40B4-BE49-F238E27FC236}">
                <a16:creationId xmlns:a16="http://schemas.microsoft.com/office/drawing/2014/main" id="{A829F4C8-0F3E-4036-BB11-67F890A4C327}"/>
              </a:ext>
            </a:extLst>
          </p:cNvPr>
          <p:cNvSpPr txBox="1"/>
          <p:nvPr/>
        </p:nvSpPr>
        <p:spPr>
          <a:xfrm>
            <a:off x="2305878" y="1643162"/>
            <a:ext cx="6374086" cy="1666354"/>
          </a:xfrm>
          <a:prstGeom prst="rect">
            <a:avLst/>
          </a:prstGeom>
          <a:noFill/>
        </p:spPr>
        <p:txBody>
          <a:bodyPr wrap="square" rtlCol="0">
            <a:spAutoFit/>
          </a:bodyPr>
          <a:lstStyle/>
          <a:p>
            <a:pPr marL="457200" algn="just">
              <a:lnSpc>
                <a:spcPct val="115000"/>
              </a:lnSpc>
              <a:spcAft>
                <a:spcPts val="1200"/>
              </a:spcAft>
            </a:pPr>
            <a:r>
              <a:rPr lang="vi-VN" sz="1800" dirty="0">
                <a:effectLst/>
                <a:latin typeface="Calibri" panose="020F0502020204030204" pitchFamily="34" charset="0"/>
                <a:ea typeface="Calibri" panose="020F0502020204030204" pitchFamily="34" charset="0"/>
                <a:cs typeface="Calibri" panose="020F0502020204030204" pitchFamily="34" charset="0"/>
              </a:rPr>
              <a:t>“</a:t>
            </a:r>
            <a:r>
              <a:rPr lang="vi-VN" sz="1800" b="1" u="sng" dirty="0">
                <a:effectLst/>
                <a:latin typeface="Calibri" panose="020F0502020204030204" pitchFamily="34" charset="0"/>
                <a:ea typeface="Calibri" panose="020F0502020204030204" pitchFamily="34" charset="0"/>
                <a:cs typeface="Calibri" panose="020F0502020204030204" pitchFamily="34" charset="0"/>
              </a:rPr>
              <a:t>Kế hoạch trả thưởng</a:t>
            </a:r>
            <a:r>
              <a:rPr lang="vi-VN" sz="1800" dirty="0">
                <a:effectLst/>
                <a:latin typeface="Calibri" panose="020F0502020204030204" pitchFamily="34" charset="0"/>
                <a:ea typeface="Calibri" panose="020F0502020204030204" pitchFamily="34" charset="0"/>
                <a:cs typeface="Calibri" panose="020F0502020204030204" pitchFamily="34" charset="0"/>
              </a:rPr>
              <a:t> phải đảm bảo tổng hoa hồng, tiền thưởng và lợi ích kinh tế khác chi trả cho người tham gia trên cơ sở kết quả bán hàng của người đó </a:t>
            </a:r>
            <a:r>
              <a:rPr lang="vi-VN" sz="1800" b="1" u="sng" dirty="0">
                <a:effectLst/>
                <a:latin typeface="Calibri" panose="020F0502020204030204" pitchFamily="34" charset="0"/>
                <a:ea typeface="Calibri" panose="020F0502020204030204" pitchFamily="34" charset="0"/>
                <a:cs typeface="Calibri" panose="020F0502020204030204" pitchFamily="34" charset="0"/>
              </a:rPr>
              <a:t>tối thiểu bằng 20% </a:t>
            </a:r>
            <a:r>
              <a:rPr lang="vi-VN" sz="1800" dirty="0">
                <a:effectLst/>
                <a:latin typeface="Calibri" panose="020F0502020204030204" pitchFamily="34" charset="0"/>
                <a:ea typeface="Calibri" panose="020F0502020204030204" pitchFamily="34" charset="0"/>
                <a:cs typeface="Calibri" panose="020F0502020204030204" pitchFamily="34" charset="0"/>
              </a:rPr>
              <a:t>tổng số hoa hồng, tiền thưởng và lợi ích kinh tế khác mà doanh nghiệp chi trả cho người tham gia trong một năm”.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17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233782" y="1463590"/>
            <a:ext cx="6621111" cy="2513612"/>
          </a:xfrm>
        </p:spPr>
        <p:txBody>
          <a:bodyPr/>
          <a:lstStyle/>
          <a:p>
            <a:pPr lvl="0" indent="-457200" algn="just">
              <a:lnSpc>
                <a:spcPct val="115000"/>
              </a:lnSpc>
              <a:spcAft>
                <a:spcPts val="1200"/>
              </a:spcAft>
              <a:buAutoNum type="arabicPeriod"/>
            </a:pP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Việc quy định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tỷ</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lệ</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 này </a:t>
            </a:r>
            <a:r>
              <a:rPr lang="vi-VN"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ảnh hưởng đến cơ cấu của K</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ế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hoạch</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trả</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vi-VN"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của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đặc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các doanh nghiệp có hệ thống trả thưởng trên toàn cầu. </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0" indent="-457200" algn="just">
              <a:lnSpc>
                <a:spcPct val="115000"/>
              </a:lnSpc>
              <a:spcAft>
                <a:spcPts val="1200"/>
              </a:spcAft>
              <a:buAutoNum type="arabicPeriod"/>
            </a:pP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Ngoài ra, việc áp dụng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tỷ</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lệ</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nhân</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20% đối với hoa hồng dành cho hoạt động bán hàng sẽ </a:t>
            </a:r>
            <a:r>
              <a:rPr lang="vi-VN"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làm tỷ lệ hoa hồng tiền thưởng vượt trần 40%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quy định tại Điều 48.</a:t>
            </a:r>
          </a:p>
        </p:txBody>
      </p:sp>
      <p:sp>
        <p:nvSpPr>
          <p:cNvPr id="225" name="Google Shape;225;p38"/>
          <p:cNvSpPr txBox="1">
            <a:spLocks noGrp="1"/>
          </p:cNvSpPr>
          <p:nvPr>
            <p:ph type="title"/>
          </p:nvPr>
        </p:nvSpPr>
        <p:spPr>
          <a:xfrm>
            <a:off x="2164625" y="611407"/>
            <a:ext cx="6925587"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Calibri" panose="020F0502020204030204" pitchFamily="34" charset="0"/>
                <a:cs typeface="Calibri" panose="020F0502020204030204" pitchFamily="34" charset="0"/>
              </a:rPr>
              <a:t>LUẬN ĐIỂM</a:t>
            </a:r>
          </a:p>
        </p:txBody>
      </p:sp>
      <p:pic>
        <p:nvPicPr>
          <p:cNvPr id="15" name="Picture 14" descr="Icon&#10;&#10;Description automatically generated">
            <a:extLst>
              <a:ext uri="{FF2B5EF4-FFF2-40B4-BE49-F238E27FC236}">
                <a16:creationId xmlns:a16="http://schemas.microsoft.com/office/drawing/2014/main" id="{776350B6-8E92-45FB-B07E-D619FB1EAFF7}"/>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42672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94559" y="696474"/>
            <a:ext cx="6660683" cy="3955043"/>
          </a:xfrm>
        </p:spPr>
        <p:txBody>
          <a:bodyPr/>
          <a:lstStyle/>
          <a:p>
            <a:pPr marL="0" lvl="0" indent="0" algn="just">
              <a:spcAft>
                <a:spcPts val="600"/>
              </a:spcAft>
            </a:pPr>
            <a:r>
              <a:rPr lang="en-US" b="1"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CHO PHÉP </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D</a:t>
            </a:r>
            <a:r>
              <a:rPr lang="vi-VN" dirty="0">
                <a:solidFill>
                  <a:schemeClr val="tx1"/>
                </a:solidFill>
                <a:latin typeface="Calibri" panose="020F0502020204030204" pitchFamily="34" charset="0"/>
                <a:ea typeface="Times New Roman" panose="02020603050405020304" pitchFamily="18" charset="0"/>
                <a:cs typeface="Calibri" panose="020F0502020204030204" pitchFamily="34" charset="0"/>
              </a:rPr>
              <a:t>oanh nghiệp áp dụng linh hoạt khoản lợi ích kinh tế dành cho hoạt động bán lẻ của N</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PP</a:t>
            </a:r>
            <a:r>
              <a:rPr lang="vi-VN" dirty="0">
                <a:solidFill>
                  <a:schemeClr val="tx1"/>
                </a:solidFill>
                <a:latin typeface="Calibri" panose="020F0502020204030204" pitchFamily="34" charset="0"/>
                <a:ea typeface="Times New Roman" panose="02020603050405020304" pitchFamily="18" charset="0"/>
                <a:cs typeface="Calibri" panose="020F0502020204030204" pitchFamily="34" charset="0"/>
              </a:rPr>
              <a:t>, thay vì chỉ quy định trong Kế hoạch trả thưởng vì:</a:t>
            </a:r>
            <a:endPar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800100" lvl="1" indent="-342900" algn="just">
              <a:spcAft>
                <a:spcPts val="600"/>
              </a:spcAft>
              <a:buFont typeface="Wingdings" panose="05000000000000000000" pitchFamily="2" charset="2"/>
              <a:buChar char="§"/>
            </a:pP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Trong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BHĐC</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hưởng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lợi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ích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kinh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tế</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từ</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nguồn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Kế</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hoạch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trả</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(ii) </a:t>
            </a:r>
            <a:r>
              <a:rPr lang="en-US" sz="1800" i="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chương</a:t>
            </a:r>
            <a:r>
              <a:rPr lang="en-US" sz="1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trình</a:t>
            </a:r>
            <a:r>
              <a:rPr lang="en-US" sz="1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khuyến</a:t>
            </a:r>
            <a:r>
              <a:rPr lang="en-US" sz="1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mại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kế</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hoạch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trả</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lgn="just">
              <a:spcAft>
                <a:spcPts val="600"/>
              </a:spcAft>
              <a:buFont typeface="Wingdings" panose="05000000000000000000" pitchFamily="2" charset="2"/>
              <a:buChar char="§"/>
            </a:pPr>
            <a:r>
              <a:rPr lang="en-US" sz="1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Các</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chương</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trình</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khuyến</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mại</a:t>
            </a:r>
            <a:r>
              <a:rPr lang="vi-VN"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là</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nhằm</a:t>
            </a:r>
            <a:r>
              <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vi-VN"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thúc đẩy việc mua hàng của người tiêu dùng.</a:t>
            </a:r>
          </a:p>
          <a:p>
            <a:pPr marL="742950" lvl="1" indent="-285750" algn="just">
              <a:spcAft>
                <a:spcPts val="600"/>
              </a:spcAft>
              <a:buFont typeface="Wingdings" panose="05000000000000000000" pitchFamily="2" charset="2"/>
              <a:buChar char="è"/>
            </a:pPr>
            <a:r>
              <a:rPr lang="vi-VN" sz="1800" dirty="0">
                <a:solidFill>
                  <a:schemeClr val="tx1"/>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Vì vậy, không nên giới hạn dành lợi ích cho Nhà Phân Phối trong kế hoạch trả thưởng.</a:t>
            </a:r>
            <a:endPar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endParaRPr>
          </a:p>
          <a:p>
            <a:pPr marL="0" lvl="1" indent="0"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Khi </a:t>
            </a:r>
            <a:r>
              <a:rPr lang="vi-VN" sz="1800" dirty="0">
                <a:solidFill>
                  <a:schemeClr val="tx1"/>
                </a:solidFill>
                <a:latin typeface="Calibri" panose="020F0502020204030204" pitchFamily="34" charset="0"/>
                <a:ea typeface="Calibri" panose="020F0502020204030204" pitchFamily="34" charset="0"/>
                <a:cs typeface="Calibri" panose="020F0502020204030204" pitchFamily="34" charset="0"/>
              </a:rPr>
              <a:t>áp dụng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giải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này</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đề</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nghị</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cân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nhắc</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nâng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trần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chi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trả</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hoa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hồng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tiền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thưởng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lợi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ích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kinh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tế</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khác</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(40%)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tại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Điều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48</a:t>
            </a:r>
            <a:r>
              <a:rPr lang="vi-VN"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endParaRPr>
          </a:p>
        </p:txBody>
      </p:sp>
      <p:sp>
        <p:nvSpPr>
          <p:cNvPr id="225" name="Google Shape;225;p38"/>
          <p:cNvSpPr txBox="1">
            <a:spLocks noGrp="1"/>
          </p:cNvSpPr>
          <p:nvPr>
            <p:ph type="title"/>
          </p:nvPr>
        </p:nvSpPr>
        <p:spPr>
          <a:xfrm>
            <a:off x="-91440" y="0"/>
            <a:ext cx="9235440" cy="647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Calibri" panose="020F0502020204030204" pitchFamily="34" charset="0"/>
                <a:cs typeface="Calibri" panose="020F0502020204030204" pitchFamily="34" charset="0"/>
              </a:rPr>
              <a:t>GIẢI PHÁP THỨ NHẤT</a:t>
            </a:r>
          </a:p>
        </p:txBody>
      </p:sp>
      <p:pic>
        <p:nvPicPr>
          <p:cNvPr id="4" name="Picture 3" descr="Icon&#10;&#10;Description automatically generated">
            <a:extLst>
              <a:ext uri="{FF2B5EF4-FFF2-40B4-BE49-F238E27FC236}">
                <a16:creationId xmlns:a16="http://schemas.microsoft.com/office/drawing/2014/main" id="{E871E711-8F85-4754-917C-914235F6ABEE}"/>
              </a:ext>
            </a:extLst>
          </p:cNvPr>
          <p:cNvPicPr>
            <a:picLocks noChangeAspect="1"/>
          </p:cNvPicPr>
          <p:nvPr/>
        </p:nvPicPr>
        <p:blipFill>
          <a:blip r:embed="rId3"/>
          <a:stretch>
            <a:fillRect/>
          </a:stretch>
        </p:blipFill>
        <p:spPr>
          <a:xfrm>
            <a:off x="704088" y="3813048"/>
            <a:ext cx="680030" cy="647100"/>
          </a:xfrm>
          <a:prstGeom prst="rect">
            <a:avLst/>
          </a:prstGeom>
        </p:spPr>
      </p:pic>
    </p:spTree>
    <p:extLst>
      <p:ext uri="{BB962C8B-B14F-4D97-AF65-F5344CB8AC3E}">
        <p14:creationId xmlns:p14="http://schemas.microsoft.com/office/powerpoint/2010/main" val="370559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fill="hold"/>
                                        <p:tgtEl>
                                          <p:spTgt spid="225"/>
                                        </p:tgtEl>
                                        <p:attrNameLst>
                                          <p:attrName>ppt_x</p:attrName>
                                        </p:attrNameLst>
                                      </p:cBhvr>
                                      <p:tavLst>
                                        <p:tav tm="0">
                                          <p:val>
                                            <p:strVal val="#ppt_x"/>
                                          </p:val>
                                        </p:tav>
                                        <p:tav tm="100000">
                                          <p:val>
                                            <p:strVal val="#ppt_x"/>
                                          </p:val>
                                        </p:tav>
                                      </p:tavLst>
                                    </p:anim>
                                    <p:anim calcmode="lin" valueType="num">
                                      <p:cBhvr additive="base">
                                        <p:cTn id="8"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95363" y="1054354"/>
            <a:ext cx="6751850" cy="3813048"/>
          </a:xfrm>
        </p:spPr>
        <p:txBody>
          <a:bodyPr/>
          <a:lstStyle/>
          <a:p>
            <a:pPr marL="0" lvl="0" indent="0" algn="just">
              <a:lnSpc>
                <a:spcPct val="115000"/>
              </a:lnSpc>
              <a:spcBef>
                <a:spcPts val="600"/>
              </a:spcBef>
              <a:spcAft>
                <a:spcPts val="600"/>
              </a:spcAft>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Thay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vì</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khuyến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khích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lẻ</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bằng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dành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quyền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lợi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nhất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nên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DN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đáp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ứng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một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tỷ</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lệ</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nhất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khách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tiêu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dùng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vì</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ản</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chất</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lẻ</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hóa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phải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đến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khách</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tiêu</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dùng</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cuối</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cùng</a:t>
            </a:r>
            <a:r>
              <a:rPr lang="en-US"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vi-VN"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15000"/>
              </a:lnSpc>
              <a:spcAft>
                <a:spcPts val="600"/>
              </a:spcAft>
              <a:buFont typeface="Courier New" panose="02070309020205020404" pitchFamily="49" charset="0"/>
              <a:buChar char="o"/>
            </a:pP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Bổ</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sung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nghĩa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Khách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tiêu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dùng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(1) </a:t>
            </a:r>
            <a:r>
              <a:rPr lang="vi-VN" sz="1800" dirty="0">
                <a:solidFill>
                  <a:schemeClr val="tx1"/>
                </a:solidFill>
                <a:latin typeface="Calibri" panose="020F0502020204030204" pitchFamily="34" charset="0"/>
                <a:ea typeface="Calibri" panose="020F0502020204030204" pitchFamily="34" charset="0"/>
                <a:cs typeface="Calibri" panose="020F0502020204030204" pitchFamily="34" charset="0"/>
              </a:rPr>
              <a:t>K</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hách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NPP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giới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thiệu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mua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DN; (2)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khách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mua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nhà</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phân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phối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(3) NPP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mua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DN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không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hưởng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hoa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hồng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doanh</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mua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NPP </a:t>
            </a:r>
            <a:r>
              <a:rPr lang="en-US" sz="1800" i="1" dirty="0" err="1">
                <a:solidFill>
                  <a:schemeClr val="tx1"/>
                </a:solidFill>
                <a:latin typeface="Calibri" panose="020F0502020204030204" pitchFamily="34" charset="0"/>
                <a:ea typeface="Calibri" panose="020F0502020204030204" pitchFamily="34" charset="0"/>
                <a:cs typeface="Calibri" panose="020F0502020204030204" pitchFamily="34" charset="0"/>
              </a:rPr>
              <a:t>tuyến</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latin typeface="Calibri" panose="020F0502020204030204" pitchFamily="34" charset="0"/>
                <a:ea typeface="Calibri" panose="020F0502020204030204" pitchFamily="34" charset="0"/>
                <a:cs typeface="Calibri" panose="020F0502020204030204" pitchFamily="34" charset="0"/>
              </a:rPr>
              <a:t>dưới</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15000"/>
              </a:lnSpc>
              <a:spcAft>
                <a:spcPts val="600"/>
              </a:spcAft>
              <a:buFont typeface="Courier New" panose="02070309020205020404" pitchFamily="49" charset="0"/>
              <a:buChar char="o"/>
            </a:pP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Kiến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nghị</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một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tỷ</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lệ</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nhất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phải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tới </a:t>
            </a:r>
            <a:r>
              <a:rPr lang="en-US" sz="18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Khách</a:t>
            </a: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tiêu</a:t>
            </a: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dùng</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25" name="Google Shape;225;p38"/>
          <p:cNvSpPr txBox="1">
            <a:spLocks noGrp="1"/>
          </p:cNvSpPr>
          <p:nvPr>
            <p:ph type="title"/>
          </p:nvPr>
        </p:nvSpPr>
        <p:spPr>
          <a:xfrm>
            <a:off x="-73152" y="0"/>
            <a:ext cx="9217153" cy="647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Calibri" panose="020F0502020204030204" pitchFamily="34" charset="0"/>
                <a:cs typeface="Calibri" panose="020F0502020204030204" pitchFamily="34" charset="0"/>
              </a:rPr>
              <a:t>GIẢI PHÁP THỨ HAI</a:t>
            </a:r>
          </a:p>
        </p:txBody>
      </p:sp>
      <p:pic>
        <p:nvPicPr>
          <p:cNvPr id="4" name="Picture 3" descr="Icon&#10;&#10;Description automatically generated">
            <a:extLst>
              <a:ext uri="{FF2B5EF4-FFF2-40B4-BE49-F238E27FC236}">
                <a16:creationId xmlns:a16="http://schemas.microsoft.com/office/drawing/2014/main" id="{7E33F809-47D0-4B29-8254-5B055CCA9434}"/>
              </a:ext>
            </a:extLst>
          </p:cNvPr>
          <p:cNvPicPr>
            <a:picLocks noChangeAspect="1"/>
          </p:cNvPicPr>
          <p:nvPr/>
        </p:nvPicPr>
        <p:blipFill>
          <a:blip r:embed="rId3"/>
          <a:stretch>
            <a:fillRect/>
          </a:stretch>
        </p:blipFill>
        <p:spPr>
          <a:xfrm>
            <a:off x="704088" y="3813048"/>
            <a:ext cx="680030" cy="647100"/>
          </a:xfrm>
          <a:prstGeom prst="rect">
            <a:avLst/>
          </a:prstGeom>
        </p:spPr>
      </p:pic>
    </p:spTree>
    <p:extLst>
      <p:ext uri="{BB962C8B-B14F-4D97-AF65-F5344CB8AC3E}">
        <p14:creationId xmlns:p14="http://schemas.microsoft.com/office/powerpoint/2010/main" val="2268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fill="hold"/>
                                        <p:tgtEl>
                                          <p:spTgt spid="225"/>
                                        </p:tgtEl>
                                        <p:attrNameLst>
                                          <p:attrName>ppt_x</p:attrName>
                                        </p:attrNameLst>
                                      </p:cBhvr>
                                      <p:tavLst>
                                        <p:tav tm="0">
                                          <p:val>
                                            <p:strVal val="#ppt_x"/>
                                          </p:val>
                                        </p:tav>
                                        <p:tav tm="100000">
                                          <p:val>
                                            <p:strVal val="#ppt_x"/>
                                          </p:val>
                                        </p:tav>
                                      </p:tavLst>
                                    </p:anim>
                                    <p:anim calcmode="lin" valueType="num">
                                      <p:cBhvr additive="base">
                                        <p:cTn id="8"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14036" y="11992"/>
            <a:ext cx="1930480" cy="449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br>
              <a:rPr lang="en-US" sz="2800">
                <a:solidFill>
                  <a:schemeClr val="tx1"/>
                </a:solidFill>
                <a:latin typeface="Calibri" panose="020F0502020204030204" pitchFamily="34" charset="0"/>
                <a:cs typeface="Calibri" panose="020F0502020204030204" pitchFamily="34" charset="0"/>
              </a:rPr>
            </a:br>
            <a:r>
              <a:rPr lang="en-US" sz="2800">
                <a:solidFill>
                  <a:schemeClr val="tx1"/>
                </a:solidFill>
                <a:latin typeface="Calibri" panose="020F0502020204030204" pitchFamily="34" charset="0"/>
                <a:cs typeface="Calibri" panose="020F0502020204030204" pitchFamily="34" charset="0"/>
              </a:rPr>
              <a:t>ĐỀ XUẤT </a:t>
            </a:r>
            <a:r>
              <a:rPr lang="vi-VN" sz="2800">
                <a:solidFill>
                  <a:schemeClr val="tx1"/>
                </a:solidFill>
                <a:latin typeface="Calibri" panose="020F0502020204030204" pitchFamily="34" charset="0"/>
                <a:cs typeface="Calibri" panose="020F0502020204030204" pitchFamily="34" charset="0"/>
              </a:rPr>
              <a:t>SỬA ĐỔI DỰ THẢO NGHỊ ĐỊNH</a:t>
            </a:r>
            <a:endParaRPr lang="en-US" sz="2800" b="1">
              <a:solidFill>
                <a:schemeClr val="tx1"/>
              </a:solidFill>
              <a:latin typeface="Calibri" panose="020F0502020204030204" pitchFamily="34" charset="0"/>
              <a:cs typeface="Calibri" panose="020F0502020204030204" pitchFamily="34" charset="0"/>
            </a:endParaRPr>
          </a:p>
        </p:txBody>
      </p:sp>
      <p:pic>
        <p:nvPicPr>
          <p:cNvPr id="5" name="Picture 4" descr="Shape&#10;&#10;Description automatically generated with low confidence">
            <a:extLst>
              <a:ext uri="{FF2B5EF4-FFF2-40B4-BE49-F238E27FC236}">
                <a16:creationId xmlns:a16="http://schemas.microsoft.com/office/drawing/2014/main" id="{A62174C8-4C4B-4C2F-B923-3FAAF136397D}"/>
              </a:ext>
            </a:extLst>
          </p:cNvPr>
          <p:cNvPicPr>
            <a:picLocks noChangeAspect="1"/>
          </p:cNvPicPr>
          <p:nvPr/>
        </p:nvPicPr>
        <p:blipFill rotWithShape="1">
          <a:blip r:embed="rId3">
            <a:duotone>
              <a:prstClr val="black"/>
              <a:schemeClr val="accent2">
                <a:tint val="45000"/>
                <a:satMod val="400000"/>
              </a:schemeClr>
            </a:duotone>
          </a:blip>
          <a:srcRect b="15740"/>
          <a:stretch/>
        </p:blipFill>
        <p:spPr>
          <a:xfrm>
            <a:off x="567025" y="3049341"/>
            <a:ext cx="1240903" cy="1045581"/>
          </a:xfrm>
          <a:prstGeom prst="rect">
            <a:avLst/>
          </a:prstGeom>
        </p:spPr>
      </p:pic>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313287" y="384707"/>
            <a:ext cx="6751850" cy="4496400"/>
          </a:xfrm>
        </p:spPr>
        <p:txBody>
          <a:bodyPr/>
          <a:lstStyle/>
          <a:p>
            <a:pPr marL="342900" lvl="0" algn="just">
              <a:lnSpc>
                <a:spcPct val="115000"/>
              </a:lnSpc>
              <a:spcBef>
                <a:spcPts val="600"/>
              </a:spcBef>
              <a:spcAft>
                <a:spcPts val="600"/>
              </a:spcAft>
              <a:buFont typeface="+mj-lt"/>
              <a:buAutoNum type="arabicPeriod"/>
            </a:pPr>
            <a:r>
              <a:rPr lang="vi-VN" sz="1500" b="1" dirty="0">
                <a:solidFill>
                  <a:schemeClr val="bg2"/>
                </a:solidFill>
                <a:latin typeface="Calibri" panose="020F0502020204030204" pitchFamily="34" charset="0"/>
                <a:ea typeface="Calibri" panose="020F0502020204030204" pitchFamily="34" charset="0"/>
                <a:cs typeface="Calibri" panose="020F0502020204030204" pitchFamily="34" charset="0"/>
              </a:rPr>
              <a:t>Bổ sung Khoản 13 Điều 40 về trách nhiệm của doanh nghiệp</a:t>
            </a:r>
            <a:endPar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spcBef>
                <a:spcPts val="600"/>
              </a:spcBef>
              <a:spcAft>
                <a:spcPts val="600"/>
              </a:spcAft>
            </a:pPr>
            <a:r>
              <a:rPr lang="vi-VN" sz="1500" b="1" dirty="0">
                <a:solidFill>
                  <a:schemeClr val="tx1"/>
                </a:solidFill>
                <a:latin typeface="Calibri" panose="020F0502020204030204" pitchFamily="34" charset="0"/>
                <a:ea typeface="Calibri" panose="020F0502020204030204" pitchFamily="34" charset="0"/>
                <a:cs typeface="Calibri" panose="020F0502020204030204" pitchFamily="34" charset="0"/>
              </a:rPr>
              <a:t>13. Doanh nghiệp bán hàng đa cấp có trách nhiệm đảm bảo tối thiểu </a:t>
            </a:r>
            <a:r>
              <a:rPr lang="en-US" sz="1500" b="1" dirty="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vi-VN" sz="1500" b="1" dirty="0">
                <a:solidFill>
                  <a:schemeClr val="tx1"/>
                </a:solidFill>
                <a:latin typeface="Calibri" panose="020F0502020204030204" pitchFamily="34" charset="0"/>
                <a:ea typeface="Calibri" panose="020F0502020204030204" pitchFamily="34" charset="0"/>
                <a:cs typeface="Calibri" panose="020F0502020204030204" pitchFamily="34" charset="0"/>
              </a:rPr>
              <a:t>0% tổng doanh số bán hàng trong một năm phải được bán tới khách hàng tiêu dùng. Doanh nghiệp bán hàng đa cấp có trách nhiệm xây dựng cơ chế phù hợp để theo dõi và báo cáo việc bán hàng tới khách hàng tiêu dùng.</a:t>
            </a:r>
          </a:p>
          <a:p>
            <a:pPr marL="342900" lvl="0" algn="just">
              <a:lnSpc>
                <a:spcPct val="115000"/>
              </a:lnSpc>
              <a:spcBef>
                <a:spcPts val="600"/>
              </a:spcBef>
              <a:spcAft>
                <a:spcPts val="600"/>
              </a:spcAft>
              <a:buFont typeface="+mj-lt"/>
              <a:buAutoNum type="arabicPeriod" startAt="2"/>
            </a:pPr>
            <a:r>
              <a:rPr lang="vi-VN" sz="1500" b="1" dirty="0">
                <a:solidFill>
                  <a:schemeClr val="bg2"/>
                </a:solidFill>
                <a:latin typeface="Calibri" panose="020F0502020204030204" pitchFamily="34" charset="0"/>
                <a:ea typeface="Calibri" panose="020F0502020204030204" pitchFamily="34" charset="0"/>
                <a:cs typeface="Calibri" panose="020F0502020204030204" pitchFamily="34" charset="0"/>
              </a:rPr>
              <a:t>Bổ sung khái niệm Khách hàng tiêu dùng tại Điều 3:</a:t>
            </a:r>
          </a:p>
          <a:p>
            <a:pPr marL="0" lvl="0" indent="0" algn="just">
              <a:lnSpc>
                <a:spcPct val="115000"/>
              </a:lnSpc>
              <a:spcBef>
                <a:spcPts val="600"/>
              </a:spcBef>
              <a:spcAft>
                <a:spcPts val="600"/>
              </a:spcAft>
            </a:pPr>
            <a:r>
              <a:rPr lang="vi-VN" sz="1500" b="1" dirty="0">
                <a:solidFill>
                  <a:schemeClr val="tx1"/>
                </a:solidFill>
                <a:latin typeface="Calibri" panose="020F0502020204030204" pitchFamily="34" charset="0"/>
                <a:ea typeface="Calibri" panose="020F0502020204030204" pitchFamily="34" charset="0"/>
                <a:cs typeface="Calibri" panose="020F0502020204030204" pitchFamily="34" charset="0"/>
              </a:rPr>
              <a:t>10. Khách hàng tiêu dùng là tổ chức, cá nhân mua sản phẩm của doanh nghiệp bán hàng đa </a:t>
            </a:r>
            <a:r>
              <a:rPr lang="vi-VN" sz="1500" b="1" dirty="0">
                <a:solidFill>
                  <a:schemeClr val="tx1"/>
                </a:solidFill>
                <a:latin typeface="Calibri" panose="020F0502020204030204" pitchFamily="34" charset="0"/>
                <a:cs typeface="Calibri" panose="020F0502020204030204" pitchFamily="34" charset="0"/>
              </a:rPr>
              <a:t>cấp mà không ký hợp đồng tham gia bán hàng đa cấp và </a:t>
            </a:r>
            <a:r>
              <a:rPr lang="en-US" sz="1500" b="1" dirty="0" err="1">
                <a:solidFill>
                  <a:schemeClr val="tx1"/>
                </a:solidFill>
                <a:latin typeface="Calibri" panose="020F0502020204030204" pitchFamily="34" charset="0"/>
                <a:cs typeface="Calibri" panose="020F0502020204030204" pitchFamily="34" charset="0"/>
              </a:rPr>
              <a:t>là</a:t>
            </a:r>
            <a:r>
              <a:rPr lang="en-US" sz="1500" b="1" dirty="0">
                <a:solidFill>
                  <a:schemeClr val="tx1"/>
                </a:solidFill>
                <a:latin typeface="Calibri" panose="020F0502020204030204" pitchFamily="34" charset="0"/>
                <a:cs typeface="Calibri" panose="020F0502020204030204" pitchFamily="34" charset="0"/>
              </a:rPr>
              <a:t> </a:t>
            </a:r>
            <a:r>
              <a:rPr lang="vi-VN" sz="1500" b="1" dirty="0">
                <a:solidFill>
                  <a:schemeClr val="tx1"/>
                </a:solidFill>
                <a:latin typeface="Calibri" panose="020F0502020204030204" pitchFamily="34" charset="0"/>
                <a:cs typeface="Calibri" panose="020F0502020204030204" pitchFamily="34" charset="0"/>
              </a:rPr>
              <a:t>người tham gia bán hàng đa cấp </a:t>
            </a:r>
            <a:r>
              <a:rPr lang="en-US" sz="1500" b="1" dirty="0" err="1">
                <a:solidFill>
                  <a:schemeClr val="tx1"/>
                </a:solidFill>
                <a:latin typeface="Calibri" panose="020F0502020204030204" pitchFamily="34" charset="0"/>
                <a:cs typeface="Calibri" panose="020F0502020204030204" pitchFamily="34" charset="0"/>
              </a:rPr>
              <a:t>không</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được</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hưởng</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hoa</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hồng</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từ</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doanh</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số</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mua</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hàng</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của</a:t>
            </a:r>
            <a:r>
              <a:rPr lang="en-US" sz="1500" b="1" dirty="0">
                <a:solidFill>
                  <a:schemeClr val="tx1"/>
                </a:solidFill>
                <a:latin typeface="Calibri" panose="020F0502020204030204" pitchFamily="34" charset="0"/>
                <a:cs typeface="Calibri" panose="020F0502020204030204" pitchFamily="34" charset="0"/>
              </a:rPr>
              <a:t> N</a:t>
            </a:r>
            <a:r>
              <a:rPr lang="vi-VN" sz="1500" b="1" dirty="0">
                <a:solidFill>
                  <a:schemeClr val="tx1"/>
                </a:solidFill>
                <a:latin typeface="Calibri" panose="020F0502020204030204" pitchFamily="34" charset="0"/>
                <a:cs typeface="Calibri" panose="020F0502020204030204" pitchFamily="34" charset="0"/>
              </a:rPr>
              <a:t>hà phân phối </a:t>
            </a:r>
            <a:r>
              <a:rPr lang="en-US" sz="1500" b="1" dirty="0" err="1">
                <a:solidFill>
                  <a:schemeClr val="tx1"/>
                </a:solidFill>
                <a:latin typeface="Calibri" panose="020F0502020204030204" pitchFamily="34" charset="0"/>
                <a:cs typeface="Calibri" panose="020F0502020204030204" pitchFamily="34" charset="0"/>
              </a:rPr>
              <a:t>tuyến</a:t>
            </a:r>
            <a:r>
              <a:rPr lang="en-US" sz="1500" b="1" dirty="0">
                <a:solidFill>
                  <a:schemeClr val="tx1"/>
                </a:solidFill>
                <a:latin typeface="Calibri" panose="020F0502020204030204" pitchFamily="34" charset="0"/>
                <a:cs typeface="Calibri" panose="020F0502020204030204" pitchFamily="34" charset="0"/>
              </a:rPr>
              <a:t> </a:t>
            </a:r>
            <a:r>
              <a:rPr lang="en-US" sz="1500" b="1" dirty="0" err="1">
                <a:solidFill>
                  <a:schemeClr val="tx1"/>
                </a:solidFill>
                <a:latin typeface="Calibri" panose="020F0502020204030204" pitchFamily="34" charset="0"/>
                <a:cs typeface="Calibri" panose="020F0502020204030204" pitchFamily="34" charset="0"/>
              </a:rPr>
              <a:t>dưới</a:t>
            </a:r>
            <a:r>
              <a:rPr lang="vi-VN" sz="1500" b="1" dirty="0">
                <a:solidFill>
                  <a:schemeClr val="tx1"/>
                </a:solidFill>
                <a:latin typeface="Calibri" panose="020F0502020204030204" pitchFamily="34" charset="0"/>
                <a:cs typeface="Calibri" panose="020F0502020204030204" pitchFamily="34" charset="0"/>
              </a:rPr>
              <a:t>.</a:t>
            </a:r>
          </a:p>
          <a:p>
            <a:pPr marL="0" lvl="0" indent="0" algn="just">
              <a:lnSpc>
                <a:spcPct val="115000"/>
              </a:lnSpc>
              <a:spcBef>
                <a:spcPts val="600"/>
              </a:spcBef>
              <a:spcAft>
                <a:spcPts val="600"/>
              </a:spcAft>
            </a:pPr>
            <a:endParaRPr lang="vi-VN" sz="1500" b="1"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93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6"/>
          <p:cNvSpPr txBox="1">
            <a:spLocks noGrp="1"/>
          </p:cNvSpPr>
          <p:nvPr>
            <p:ph type="title"/>
          </p:nvPr>
        </p:nvSpPr>
        <p:spPr>
          <a:xfrm>
            <a:off x="2997120" y="1242062"/>
            <a:ext cx="3241200" cy="102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sp>
        <p:nvSpPr>
          <p:cNvPr id="211" name="Google Shape;211;p36"/>
          <p:cNvSpPr txBox="1">
            <a:spLocks noGrp="1"/>
          </p:cNvSpPr>
          <p:nvPr>
            <p:ph type="title" idx="2"/>
          </p:nvPr>
        </p:nvSpPr>
        <p:spPr>
          <a:xfrm>
            <a:off x="642951" y="1647091"/>
            <a:ext cx="8331200" cy="1519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400" b="1" dirty="0">
                <a:solidFill>
                  <a:schemeClr val="tx1"/>
                </a:solidFill>
                <a:latin typeface="+mn-lt"/>
              </a:rPr>
              <a:t>ĐẠI DIỆN ĐỊA PHƯƠNG</a:t>
            </a:r>
          </a:p>
        </p:txBody>
      </p:sp>
    </p:spTree>
    <p:extLst>
      <p:ext uri="{BB962C8B-B14F-4D97-AF65-F5344CB8AC3E}">
        <p14:creationId xmlns:p14="http://schemas.microsoft.com/office/powerpoint/2010/main" val="222622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122997" y="73912"/>
            <a:ext cx="6941489"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NỘI DUNG TÓM TẮT DỰ THẢO</a:t>
            </a:r>
          </a:p>
        </p:txBody>
      </p:sp>
      <p:sp>
        <p:nvSpPr>
          <p:cNvPr id="8" name="TextBox 7">
            <a:extLst>
              <a:ext uri="{FF2B5EF4-FFF2-40B4-BE49-F238E27FC236}">
                <a16:creationId xmlns:a16="http://schemas.microsoft.com/office/drawing/2014/main" id="{A829F4C8-0F3E-4036-BB11-67F890A4C327}"/>
              </a:ext>
            </a:extLst>
          </p:cNvPr>
          <p:cNvSpPr txBox="1"/>
          <p:nvPr/>
        </p:nvSpPr>
        <p:spPr>
          <a:xfrm>
            <a:off x="2266320" y="721012"/>
            <a:ext cx="6798166" cy="2308324"/>
          </a:xfrm>
          <a:prstGeom prst="rect">
            <a:avLst/>
          </a:prstGeom>
          <a:noFill/>
        </p:spPr>
        <p:txBody>
          <a:bodyPr wrap="square" rtlCol="0">
            <a:spAutoFit/>
          </a:bodyPr>
          <a:lstStyle/>
          <a:p>
            <a:r>
              <a:rPr lang="en-US" sz="1800" dirty="0" err="1">
                <a:latin typeface="Calibri" panose="020F0502020204030204" pitchFamily="34" charset="0"/>
                <a:cs typeface="Calibri" panose="020F0502020204030204" pitchFamily="34" charset="0"/>
              </a:rPr>
              <a:t>Dự</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thảo</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quy</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định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trong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trường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hợp</a:t>
            </a:r>
            <a:r>
              <a:rPr lang="en-US" sz="1800" dirty="0">
                <a:latin typeface="Calibri" panose="020F0502020204030204" pitchFamily="34" charset="0"/>
                <a:cs typeface="Calibri" panose="020F0502020204030204" pitchFamily="34" charset="0"/>
              </a:rPr>
              <a:t> DN </a:t>
            </a:r>
            <a:r>
              <a:rPr lang="en-US" sz="1800" dirty="0" err="1">
                <a:latin typeface="Calibri" panose="020F0502020204030204" pitchFamily="34" charset="0"/>
                <a:cs typeface="Calibri" panose="020F0502020204030204" pitchFamily="34" charset="0"/>
              </a:rPr>
              <a:t>chỉ</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định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Người</a:t>
            </a:r>
            <a:r>
              <a:rPr lang="en-US" sz="1800" dirty="0">
                <a:latin typeface="Calibri" panose="020F0502020204030204" pitchFamily="34" charset="0"/>
                <a:cs typeface="Calibri" panose="020F0502020204030204" pitchFamily="34" charset="0"/>
              </a:rPr>
              <a:t> Đ</a:t>
            </a:r>
            <a:r>
              <a:rPr lang="en-US" sz="1800">
                <a:latin typeface="Calibri" panose="020F0502020204030204" pitchFamily="34" charset="0"/>
                <a:cs typeface="Calibri" panose="020F0502020204030204" pitchFamily="34" charset="0"/>
              </a:rPr>
              <a:t>ại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diện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địa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phương</a:t>
            </a:r>
            <a:r>
              <a:rPr lang="en-US" sz="1800" dirty="0">
                <a:latin typeface="Calibri" panose="020F0502020204030204" pitchFamily="34" charset="0"/>
                <a:cs typeface="Calibri" panose="020F0502020204030204" pitchFamily="34" charset="0"/>
              </a:rPr>
              <a:t> (NĐDĐP) </a:t>
            </a:r>
            <a:r>
              <a:rPr lang="en-US" sz="1800" dirty="0" err="1">
                <a:latin typeface="Calibri" panose="020F0502020204030204" pitchFamily="34" charset="0"/>
                <a:cs typeface="Calibri" panose="020F0502020204030204" pitchFamily="34" charset="0"/>
              </a:rPr>
              <a:t>thì</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người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này</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phải</a:t>
            </a:r>
            <a:r>
              <a:rPr lang="en-US" sz="1800" dirty="0">
                <a:latin typeface="Calibri" panose="020F0502020204030204" pitchFamily="34" charset="0"/>
                <a:cs typeface="Calibri" panose="020F0502020204030204" pitchFamily="34" charset="0"/>
              </a:rPr>
              <a: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a) </a:t>
            </a:r>
            <a:r>
              <a:rPr lang="en-US" sz="1800" dirty="0" err="1">
                <a:latin typeface="Calibri" panose="020F0502020204030204" pitchFamily="34" charset="0"/>
                <a:cs typeface="Calibri" panose="020F0502020204030204" pitchFamily="34" charset="0"/>
              </a:rPr>
              <a:t>Đã</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được</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cấp</a:t>
            </a:r>
            <a:r>
              <a:rPr lang="en-US" sz="1800"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xác</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nhận</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kiến</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thức</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pháp</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luật</a:t>
            </a:r>
            <a:r>
              <a:rPr lang="en-US" sz="1800" b="1"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về</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bán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hàng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cấp</a:t>
            </a:r>
            <a:r>
              <a:rPr lang="en-US" sz="1800" dirty="0">
                <a:latin typeface="Calibri" panose="020F0502020204030204" pitchFamily="34" charset="0"/>
                <a:cs typeface="Calibri" panose="020F0502020204030204" pitchFamily="34" charset="0"/>
              </a:rPr>
              <a: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b) </a:t>
            </a:r>
            <a:r>
              <a:rPr lang="en-US" sz="1800" dirty="0" err="1">
                <a:latin typeface="Calibri" panose="020F0502020204030204" pitchFamily="34" charset="0"/>
                <a:cs typeface="Calibri" panose="020F0502020204030204" pitchFamily="34" charset="0"/>
              </a:rPr>
              <a:t>Có</a:t>
            </a:r>
            <a:r>
              <a:rPr lang="en-US" sz="1800"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đủ</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thẩm</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quyền</a:t>
            </a:r>
            <a:r>
              <a:rPr lang="en-US" sz="1800" b="1"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và</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trách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nhiệm</a:t>
            </a:r>
            <a:r>
              <a:rPr lang="en-US" sz="1800"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đại</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diện</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cho</a:t>
            </a:r>
            <a:r>
              <a:rPr lang="en-US" sz="1800" b="1" dirty="0">
                <a:latin typeface="Calibri" panose="020F0502020204030204" pitchFamily="34" charset="0"/>
                <a:cs typeface="Calibri" panose="020F0502020204030204" pitchFamily="34" charset="0"/>
              </a:rPr>
              <a:t> DN </a:t>
            </a:r>
            <a:r>
              <a:rPr lang="en-US" sz="1800" dirty="0">
                <a:latin typeface="Calibri" panose="020F0502020204030204" pitchFamily="34" charset="0"/>
                <a:cs typeface="Calibri" panose="020F0502020204030204" pitchFamily="34" charset="0"/>
              </a:rPr>
              <a:t>để </a:t>
            </a:r>
            <a:r>
              <a:rPr lang="en-US" sz="1800" dirty="0" err="1">
                <a:latin typeface="Calibri" panose="020F0502020204030204" pitchFamily="34" charset="0"/>
                <a:cs typeface="Calibri" panose="020F0502020204030204" pitchFamily="34" charset="0"/>
              </a:rPr>
              <a:t>làm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việc</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cung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cấp</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thông</a:t>
            </a:r>
            <a:r>
              <a:rPr lang="en-US" sz="1800" dirty="0">
                <a:latin typeface="Calibri" panose="020F0502020204030204" pitchFamily="34" charset="0"/>
                <a:cs typeface="Calibri" panose="020F0502020204030204" pitchFamily="34" charset="0"/>
              </a:rPr>
              <a:t> tin, </a:t>
            </a:r>
            <a:r>
              <a:rPr lang="en-US" sz="1800" dirty="0" err="1">
                <a:latin typeface="Calibri" panose="020F0502020204030204" pitchFamily="34" charset="0"/>
                <a:cs typeface="Calibri" panose="020F0502020204030204" pitchFamily="34" charset="0"/>
              </a:rPr>
              <a:t>tài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liệu</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liên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quan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đến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hoạt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động</a:t>
            </a:r>
            <a:r>
              <a:rPr lang="en-US" sz="1800" dirty="0">
                <a:latin typeface="Calibri" panose="020F0502020204030204" pitchFamily="34" charset="0"/>
                <a:cs typeface="Calibri" panose="020F0502020204030204" pitchFamily="34" charset="0"/>
              </a:rPr>
              <a:t> BHĐC </a:t>
            </a:r>
            <a:r>
              <a:rPr lang="en-US" sz="1800" dirty="0" err="1">
                <a:latin typeface="Calibri" panose="020F0502020204030204" pitchFamily="34" charset="0"/>
                <a:cs typeface="Calibri" panose="020F0502020204030204" pitchFamily="34" charset="0"/>
              </a:rPr>
              <a:t>tại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địa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phương</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90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94559" y="647100"/>
            <a:ext cx="6746241" cy="4210326"/>
          </a:xfrm>
        </p:spPr>
        <p:txBody>
          <a:bodyPr/>
          <a:lstStyle/>
          <a:p>
            <a:pPr marL="342900" lvl="0" indent="-342900" algn="just">
              <a:lnSpc>
                <a:spcPct val="115000"/>
              </a:lnSpc>
              <a:spcAft>
                <a:spcPts val="1200"/>
              </a:spcAft>
              <a:buFont typeface="+mj-lt"/>
              <a:buAutoNum type="arabicPeriod"/>
            </a:pP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Chức</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năng</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vai</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trò</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Đào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viên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gười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phương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khác</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cùng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một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Xác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hợp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mj-lt"/>
              <a:buAutoNum type="arabicPeriod"/>
            </a:pP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Bất</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cập</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địa</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điểm</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tổ</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chức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khóa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đào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đào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viên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chỉ</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diễn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ra ở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Nội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Thành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Chí</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Minh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ốn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kém</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chi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phí</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nguồn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lực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DN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nếu</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áp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dụng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cả</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phương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algn="just">
              <a:lnSpc>
                <a:spcPct val="115000"/>
              </a:lnSpc>
              <a:spcAft>
                <a:spcPts val="1200"/>
              </a:spcAft>
              <a:buFont typeface="+mj-lt"/>
              <a:buAutoNum type="arabicPeriod"/>
            </a:pP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Bất</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cập</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thời</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gian</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tổ</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chức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khi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khóa</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đào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này</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thực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hiện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ít</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lần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trong</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năm</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Gián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đọa</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DN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khi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thay</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đổi</a:t>
            </a:r>
            <a:endParaRPr lang="en-US"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5" name="Google Shape;225;p38"/>
          <p:cNvSpPr txBox="1">
            <a:spLocks noGrp="1"/>
          </p:cNvSpPr>
          <p:nvPr>
            <p:ph type="title"/>
          </p:nvPr>
        </p:nvSpPr>
        <p:spPr>
          <a:xfrm>
            <a:off x="2194559" y="295399"/>
            <a:ext cx="6949441"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LUẬN ĐIỂM</a:t>
            </a:r>
          </a:p>
        </p:txBody>
      </p:sp>
      <p:pic>
        <p:nvPicPr>
          <p:cNvPr id="4" name="Picture 3" descr="Icon&#10;&#10;Description automatically generated">
            <a:extLst>
              <a:ext uri="{FF2B5EF4-FFF2-40B4-BE49-F238E27FC236}">
                <a16:creationId xmlns:a16="http://schemas.microsoft.com/office/drawing/2014/main" id="{4EDDFD4A-7AB3-46CF-85BB-5CF1E8E353CE}"/>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393417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2362763" y="246178"/>
            <a:ext cx="5108306" cy="6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chemeClr val="accent2">
                    <a:lumMod val="75000"/>
                  </a:schemeClr>
                </a:solidFill>
                <a:latin typeface="Calibri" panose="020F0502020204030204" pitchFamily="34" charset="0"/>
                <a:cs typeface="Calibri" panose="020F0502020204030204" pitchFamily="34" charset="0"/>
              </a:rPr>
              <a:t>CÁC VẤN ĐỀ CHÍNH</a:t>
            </a:r>
            <a:endParaRPr sz="3600" b="1" dirty="0">
              <a:solidFill>
                <a:schemeClr val="accent2">
                  <a:lumMod val="75000"/>
                </a:schemeClr>
              </a:solidFill>
              <a:latin typeface="Calibri" panose="020F0502020204030204" pitchFamily="34" charset="0"/>
              <a:cs typeface="Calibri" panose="020F0502020204030204" pitchFamily="34" charset="0"/>
            </a:endParaRPr>
          </a:p>
        </p:txBody>
      </p:sp>
      <p:sp>
        <p:nvSpPr>
          <p:cNvPr id="195" name="Google Shape;195;p35"/>
          <p:cNvSpPr txBox="1">
            <a:spLocks noGrp="1"/>
          </p:cNvSpPr>
          <p:nvPr>
            <p:ph type="title" idx="2"/>
          </p:nvPr>
        </p:nvSpPr>
        <p:spPr>
          <a:xfrm>
            <a:off x="888666" y="900216"/>
            <a:ext cx="1207280" cy="71267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Calibri" panose="020F0502020204030204" pitchFamily="34" charset="0"/>
                <a:cs typeface="Calibri" panose="020F0502020204030204" pitchFamily="34" charset="0"/>
              </a:rPr>
              <a:t>01</a:t>
            </a:r>
            <a:endParaRPr sz="3600">
              <a:latin typeface="Calibri" panose="020F0502020204030204" pitchFamily="34" charset="0"/>
              <a:cs typeface="Calibri" panose="020F0502020204030204" pitchFamily="34" charset="0"/>
            </a:endParaRPr>
          </a:p>
        </p:txBody>
      </p:sp>
      <p:sp>
        <p:nvSpPr>
          <p:cNvPr id="196" name="Google Shape;196;p35"/>
          <p:cNvSpPr txBox="1">
            <a:spLocks noGrp="1"/>
          </p:cNvSpPr>
          <p:nvPr>
            <p:ph type="subTitle" idx="1"/>
          </p:nvPr>
        </p:nvSpPr>
        <p:spPr>
          <a:xfrm>
            <a:off x="6345908" y="2914758"/>
            <a:ext cx="2800739" cy="972180"/>
          </a:xfrm>
          <a:prstGeom prst="rect">
            <a:avLst/>
          </a:prstGeom>
        </p:spPr>
        <p:txBody>
          <a:bodyPr spcFirstLastPara="1" wrap="square" lIns="91425" tIns="91425" rIns="91425" bIns="91425" anchor="b" anchorCtr="0">
            <a:noAutofit/>
          </a:bodyPr>
          <a:lstStyle/>
          <a:p>
            <a:pPr marL="0" lvl="0" indent="0" algn="just" rtl="0">
              <a:spcBef>
                <a:spcPts val="0"/>
              </a:spcBef>
              <a:spcAft>
                <a:spcPts val="1600"/>
              </a:spcAft>
              <a:buNone/>
            </a:pPr>
            <a:r>
              <a:rPr lang="vi-VN" sz="1600" b="1" dirty="0">
                <a:solidFill>
                  <a:schemeClr val="tx1"/>
                </a:solidFill>
                <a:latin typeface="Calibri" panose="020F0502020204030204" pitchFamily="34" charset="0"/>
                <a:cs typeface="Calibri" panose="020F0502020204030204" pitchFamily="34" charset="0"/>
              </a:rPr>
              <a:t>HỆ THỐNG QUẢN LÝ NGƯỜI THAM GIA BÁN HÀNG ĐA CẤP </a:t>
            </a:r>
            <a:endParaRPr lang="en-US" sz="1600" b="1" dirty="0">
              <a:solidFill>
                <a:schemeClr val="tx1"/>
              </a:solidFill>
              <a:latin typeface="Calibri" panose="020F0502020204030204" pitchFamily="34" charset="0"/>
              <a:cs typeface="Calibri" panose="020F0502020204030204" pitchFamily="34" charset="0"/>
            </a:endParaRPr>
          </a:p>
        </p:txBody>
      </p:sp>
      <p:sp>
        <p:nvSpPr>
          <p:cNvPr id="199" name="Google Shape;199;p35"/>
          <p:cNvSpPr txBox="1">
            <a:spLocks noGrp="1"/>
          </p:cNvSpPr>
          <p:nvPr>
            <p:ph type="subTitle" idx="3"/>
          </p:nvPr>
        </p:nvSpPr>
        <p:spPr>
          <a:xfrm>
            <a:off x="853639" y="1643227"/>
            <a:ext cx="2345660" cy="511913"/>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1800" b="1">
                <a:solidFill>
                  <a:schemeClr val="tx1"/>
                </a:solidFill>
                <a:latin typeface="Calibri" panose="020F0502020204030204" pitchFamily="34" charset="0"/>
                <a:cs typeface="Calibri" panose="020F0502020204030204" pitchFamily="34" charset="0"/>
              </a:rPr>
              <a:t>BẢO TRỢ QUỐC TẾ</a:t>
            </a:r>
            <a:endParaRPr sz="1800" b="1">
              <a:solidFill>
                <a:schemeClr val="tx1"/>
              </a:solidFill>
              <a:latin typeface="Calibri" panose="020F0502020204030204" pitchFamily="34" charset="0"/>
              <a:cs typeface="Calibri" panose="020F0502020204030204" pitchFamily="34" charset="0"/>
            </a:endParaRPr>
          </a:p>
        </p:txBody>
      </p:sp>
      <p:sp>
        <p:nvSpPr>
          <p:cNvPr id="198" name="Google Shape;198;p35"/>
          <p:cNvSpPr txBox="1">
            <a:spLocks noGrp="1"/>
          </p:cNvSpPr>
          <p:nvPr>
            <p:ph type="title" idx="4"/>
          </p:nvPr>
        </p:nvSpPr>
        <p:spPr>
          <a:xfrm>
            <a:off x="3427399" y="802856"/>
            <a:ext cx="1125377" cy="84037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latin typeface="Calibri" panose="020F0502020204030204" pitchFamily="34" charset="0"/>
                <a:cs typeface="Calibri" panose="020F0502020204030204" pitchFamily="34" charset="0"/>
              </a:rPr>
              <a:t>02</a:t>
            </a:r>
            <a:endParaRPr sz="3600" dirty="0">
              <a:latin typeface="Calibri" panose="020F0502020204030204" pitchFamily="34" charset="0"/>
              <a:cs typeface="Calibri" panose="020F0502020204030204" pitchFamily="34" charset="0"/>
            </a:endParaRPr>
          </a:p>
        </p:txBody>
      </p:sp>
      <p:sp>
        <p:nvSpPr>
          <p:cNvPr id="202" name="Google Shape;202;p35"/>
          <p:cNvSpPr txBox="1">
            <a:spLocks noGrp="1"/>
          </p:cNvSpPr>
          <p:nvPr>
            <p:ph type="subTitle" idx="5"/>
          </p:nvPr>
        </p:nvSpPr>
        <p:spPr>
          <a:xfrm>
            <a:off x="3414708" y="1630182"/>
            <a:ext cx="2749173" cy="511913"/>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1800" b="1" dirty="0">
                <a:solidFill>
                  <a:schemeClr val="tx1"/>
                </a:solidFill>
                <a:latin typeface="Calibri" panose="020F0502020204030204" pitchFamily="34" charset="0"/>
                <a:cs typeface="Calibri" panose="020F0502020204030204" pitchFamily="34" charset="0"/>
              </a:rPr>
              <a:t>HOA HỒNG CÁ NHÂN</a:t>
            </a:r>
            <a:r>
              <a:rPr lang="en" sz="1800" b="1">
                <a:solidFill>
                  <a:schemeClr val="tx1"/>
                </a:solidFill>
                <a:latin typeface="Calibri" panose="020F0502020204030204" pitchFamily="34" charset="0"/>
                <a:cs typeface="Calibri" panose="020F0502020204030204" pitchFamily="34" charset="0"/>
              </a:rPr>
              <a:t> 20%</a:t>
            </a:r>
            <a:endParaRPr sz="1800" b="1">
              <a:solidFill>
                <a:schemeClr val="tx1"/>
              </a:solidFill>
              <a:latin typeface="Calibri" panose="020F0502020204030204" pitchFamily="34" charset="0"/>
              <a:cs typeface="Calibri" panose="020F0502020204030204" pitchFamily="34" charset="0"/>
            </a:endParaRPr>
          </a:p>
        </p:txBody>
      </p:sp>
      <p:sp>
        <p:nvSpPr>
          <p:cNvPr id="205" name="Google Shape;205;p35"/>
          <p:cNvSpPr txBox="1">
            <a:spLocks noGrp="1"/>
          </p:cNvSpPr>
          <p:nvPr>
            <p:ph type="subTitle" idx="6"/>
          </p:nvPr>
        </p:nvSpPr>
        <p:spPr>
          <a:xfrm>
            <a:off x="858958" y="2997098"/>
            <a:ext cx="2345660" cy="730381"/>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US" sz="1600" b="1" dirty="0">
                <a:solidFill>
                  <a:schemeClr val="tx1"/>
                </a:solidFill>
                <a:latin typeface="Calibri" panose="020F0502020204030204" pitchFamily="34" charset="0"/>
                <a:cs typeface="Calibri" panose="020F0502020204030204" pitchFamily="34" charset="0"/>
              </a:rPr>
              <a:t>HỘI NGHỊ, HỘI THẢO, ĐÀO TẠO</a:t>
            </a:r>
          </a:p>
        </p:txBody>
      </p:sp>
      <p:sp>
        <p:nvSpPr>
          <p:cNvPr id="201" name="Google Shape;201;p35"/>
          <p:cNvSpPr txBox="1">
            <a:spLocks noGrp="1"/>
          </p:cNvSpPr>
          <p:nvPr>
            <p:ph type="title" idx="7"/>
          </p:nvPr>
        </p:nvSpPr>
        <p:spPr>
          <a:xfrm>
            <a:off x="6312007" y="995636"/>
            <a:ext cx="1125376" cy="66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latin typeface="Calibri" panose="020F0502020204030204" pitchFamily="34" charset="0"/>
                <a:cs typeface="Calibri" panose="020F0502020204030204" pitchFamily="34" charset="0"/>
              </a:rPr>
              <a:t>03</a:t>
            </a:r>
            <a:endParaRPr sz="3600" dirty="0">
              <a:latin typeface="Calibri" panose="020F0502020204030204" pitchFamily="34" charset="0"/>
              <a:cs typeface="Calibri" panose="020F0502020204030204" pitchFamily="34" charset="0"/>
            </a:endParaRPr>
          </a:p>
        </p:txBody>
      </p:sp>
      <p:sp>
        <p:nvSpPr>
          <p:cNvPr id="204" name="Google Shape;204;p35"/>
          <p:cNvSpPr txBox="1">
            <a:spLocks noGrp="1"/>
          </p:cNvSpPr>
          <p:nvPr>
            <p:ph type="title" idx="13"/>
          </p:nvPr>
        </p:nvSpPr>
        <p:spPr>
          <a:xfrm>
            <a:off x="888666" y="2296358"/>
            <a:ext cx="977648" cy="75705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Calibri" panose="020F0502020204030204" pitchFamily="34" charset="0"/>
                <a:cs typeface="Calibri" panose="020F0502020204030204" pitchFamily="34" charset="0"/>
              </a:rPr>
              <a:t>04</a:t>
            </a:r>
            <a:endParaRPr sz="3600">
              <a:latin typeface="Calibri" panose="020F0502020204030204" pitchFamily="34" charset="0"/>
              <a:cs typeface="Calibri" panose="020F0502020204030204" pitchFamily="34" charset="0"/>
            </a:endParaRPr>
          </a:p>
        </p:txBody>
      </p:sp>
      <p:sp>
        <p:nvSpPr>
          <p:cNvPr id="16" name="Google Shape;205;p35">
            <a:extLst>
              <a:ext uri="{FF2B5EF4-FFF2-40B4-BE49-F238E27FC236}">
                <a16:creationId xmlns:a16="http://schemas.microsoft.com/office/drawing/2014/main" id="{65794DFD-B8FF-4DFF-B03D-7CC5A86B2FFD}"/>
              </a:ext>
            </a:extLst>
          </p:cNvPr>
          <p:cNvSpPr txBox="1">
            <a:spLocks/>
          </p:cNvSpPr>
          <p:nvPr/>
        </p:nvSpPr>
        <p:spPr>
          <a:xfrm>
            <a:off x="6333813" y="1426217"/>
            <a:ext cx="3052895" cy="76995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1pPr>
            <a:lvl2pPr marL="914400" marR="0" lvl="1"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2pPr>
            <a:lvl3pPr marL="1371600" marR="0" lvl="2"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3pPr>
            <a:lvl4pPr marL="1828800" marR="0" lvl="3"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4pPr>
            <a:lvl5pPr marL="2286000" marR="0" lvl="4"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5pPr>
            <a:lvl6pPr marL="2743200" marR="0" lvl="5"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6pPr>
            <a:lvl7pPr marL="3200400" marR="0" lvl="6"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7pPr>
            <a:lvl8pPr marL="3657600" marR="0" lvl="7"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8pPr>
            <a:lvl9pPr marL="4114800" marR="0" lvl="8" indent="-330200" algn="l" rtl="0">
              <a:lnSpc>
                <a:spcPct val="100000"/>
              </a:lnSpc>
              <a:spcBef>
                <a:spcPts val="1600"/>
              </a:spcBef>
              <a:spcAft>
                <a:spcPts val="1600"/>
              </a:spcAft>
              <a:buClr>
                <a:srgbClr val="3A393C"/>
              </a:buClr>
              <a:buSzPts val="1600"/>
              <a:buFont typeface="Didact Gothic"/>
              <a:buNone/>
              <a:defRPr sz="2000" b="0" i="0" u="none" strike="noStrike" cap="none">
                <a:solidFill>
                  <a:srgbClr val="6DC065"/>
                </a:solidFill>
                <a:latin typeface="Farro"/>
                <a:ea typeface="Farro"/>
                <a:cs typeface="Farro"/>
                <a:sym typeface="Farro"/>
              </a:defRPr>
            </a:lvl9pPr>
          </a:lstStyle>
          <a:p>
            <a:pPr marL="0" indent="0">
              <a:spcAft>
                <a:spcPts val="1600"/>
              </a:spcAft>
            </a:pPr>
            <a:r>
              <a:rPr lang="en-US" sz="1600" b="1" dirty="0">
                <a:solidFill>
                  <a:schemeClr val="tx1"/>
                </a:solidFill>
                <a:latin typeface="Calibri" panose="020F0502020204030204" pitchFamily="34" charset="0"/>
                <a:cs typeface="Calibri" panose="020F0502020204030204" pitchFamily="34" charset="0"/>
              </a:rPr>
              <a:t>ĐẠI DIỆN ĐỊA PHƯƠNG</a:t>
            </a:r>
          </a:p>
        </p:txBody>
      </p:sp>
      <p:sp>
        <p:nvSpPr>
          <p:cNvPr id="19" name="Google Shape;205;p35">
            <a:extLst>
              <a:ext uri="{FF2B5EF4-FFF2-40B4-BE49-F238E27FC236}">
                <a16:creationId xmlns:a16="http://schemas.microsoft.com/office/drawing/2014/main" id="{EB338170-DFA5-4F10-A5DA-CC31B41B9826}"/>
              </a:ext>
            </a:extLst>
          </p:cNvPr>
          <p:cNvSpPr txBox="1">
            <a:spLocks/>
          </p:cNvSpPr>
          <p:nvPr/>
        </p:nvSpPr>
        <p:spPr>
          <a:xfrm>
            <a:off x="3414708" y="2995678"/>
            <a:ext cx="2310316" cy="5644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1pPr>
            <a:lvl2pPr marL="914400" marR="0" lvl="1"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2pPr>
            <a:lvl3pPr marL="1371600" marR="0" lvl="2"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3pPr>
            <a:lvl4pPr marL="1828800" marR="0" lvl="3"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4pPr>
            <a:lvl5pPr marL="2286000" marR="0" lvl="4"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5pPr>
            <a:lvl6pPr marL="2743200" marR="0" lvl="5"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6pPr>
            <a:lvl7pPr marL="3200400" marR="0" lvl="6"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7pPr>
            <a:lvl8pPr marL="3657600" marR="0" lvl="7" indent="-330200" algn="l" rtl="0">
              <a:lnSpc>
                <a:spcPct val="100000"/>
              </a:lnSpc>
              <a:spcBef>
                <a:spcPts val="1600"/>
              </a:spcBef>
              <a:spcAft>
                <a:spcPts val="0"/>
              </a:spcAft>
              <a:buClr>
                <a:srgbClr val="3A393C"/>
              </a:buClr>
              <a:buSzPts val="1600"/>
              <a:buFont typeface="Didact Gothic"/>
              <a:buNone/>
              <a:defRPr sz="2000" b="0" i="0" u="none" strike="noStrike" cap="none">
                <a:solidFill>
                  <a:srgbClr val="6DC065"/>
                </a:solidFill>
                <a:latin typeface="Farro"/>
                <a:ea typeface="Farro"/>
                <a:cs typeface="Farro"/>
                <a:sym typeface="Farro"/>
              </a:defRPr>
            </a:lvl8pPr>
            <a:lvl9pPr marL="4114800" marR="0" lvl="8" indent="-330200" algn="l" rtl="0">
              <a:lnSpc>
                <a:spcPct val="100000"/>
              </a:lnSpc>
              <a:spcBef>
                <a:spcPts val="1600"/>
              </a:spcBef>
              <a:spcAft>
                <a:spcPts val="1600"/>
              </a:spcAft>
              <a:buClr>
                <a:srgbClr val="3A393C"/>
              </a:buClr>
              <a:buSzPts val="1600"/>
              <a:buFont typeface="Didact Gothic"/>
              <a:buNone/>
              <a:defRPr sz="2000" b="0" i="0" u="none" strike="noStrike" cap="none">
                <a:solidFill>
                  <a:srgbClr val="6DC065"/>
                </a:solidFill>
                <a:latin typeface="Farro"/>
                <a:ea typeface="Farro"/>
                <a:cs typeface="Farro"/>
                <a:sym typeface="Farro"/>
              </a:defRPr>
            </a:lvl9pPr>
          </a:lstStyle>
          <a:p>
            <a:pPr marL="0" indent="0">
              <a:spcAft>
                <a:spcPts val="1600"/>
              </a:spcAft>
            </a:pPr>
            <a:r>
              <a:rPr lang="en-US" sz="1600" b="1" dirty="0">
                <a:solidFill>
                  <a:schemeClr val="tx1"/>
                </a:solidFill>
                <a:latin typeface="Calibri" panose="020F0502020204030204" pitchFamily="34" charset="0"/>
                <a:cs typeface="Calibri" panose="020F0502020204030204" pitchFamily="34" charset="0"/>
              </a:rPr>
              <a:t>HỢP ĐỒNG ĐIỆN TỬ</a:t>
            </a:r>
          </a:p>
        </p:txBody>
      </p:sp>
      <p:sp>
        <p:nvSpPr>
          <p:cNvPr id="17" name="Google Shape;204;p35">
            <a:extLst>
              <a:ext uri="{FF2B5EF4-FFF2-40B4-BE49-F238E27FC236}">
                <a16:creationId xmlns:a16="http://schemas.microsoft.com/office/drawing/2014/main" id="{0AA7D0FA-B1EE-4430-8BE0-D96EB390BA3C}"/>
              </a:ext>
            </a:extLst>
          </p:cNvPr>
          <p:cNvSpPr txBox="1">
            <a:spLocks/>
          </p:cNvSpPr>
          <p:nvPr/>
        </p:nvSpPr>
        <p:spPr>
          <a:xfrm>
            <a:off x="3427399" y="2246130"/>
            <a:ext cx="1733400" cy="849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2"/>
              </a:buClr>
              <a:buSzPts val="4200"/>
              <a:buFont typeface="Montserrat"/>
              <a:buNone/>
              <a:defRPr sz="4200" b="1" i="0" u="none" strike="noStrike" cap="none">
                <a:solidFill>
                  <a:schemeClr val="lt2"/>
                </a:solidFill>
                <a:latin typeface="Montserrat"/>
                <a:ea typeface="Montserrat"/>
                <a:cs typeface="Montserrat"/>
                <a:sym typeface="Montserrat"/>
              </a:defRPr>
            </a:lvl1pPr>
            <a:lvl2pPr marR="0" lvl="1"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n" sz="3600">
                <a:latin typeface="Calibri" panose="020F0502020204030204" pitchFamily="34" charset="0"/>
                <a:cs typeface="Calibri" panose="020F0502020204030204" pitchFamily="34" charset="0"/>
              </a:rPr>
              <a:t>05</a:t>
            </a:r>
          </a:p>
        </p:txBody>
      </p:sp>
      <p:sp>
        <p:nvSpPr>
          <p:cNvPr id="20" name="Google Shape;204;p35">
            <a:extLst>
              <a:ext uri="{FF2B5EF4-FFF2-40B4-BE49-F238E27FC236}">
                <a16:creationId xmlns:a16="http://schemas.microsoft.com/office/drawing/2014/main" id="{69A1E2A6-89A2-4DE0-B92A-34B0DF181327}"/>
              </a:ext>
            </a:extLst>
          </p:cNvPr>
          <p:cNvSpPr txBox="1">
            <a:spLocks/>
          </p:cNvSpPr>
          <p:nvPr/>
        </p:nvSpPr>
        <p:spPr>
          <a:xfrm>
            <a:off x="6345908" y="2326534"/>
            <a:ext cx="813078" cy="7308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2"/>
              </a:buClr>
              <a:buSzPts val="4200"/>
              <a:buFont typeface="Montserrat"/>
              <a:buNone/>
              <a:defRPr sz="4200" b="1" i="0" u="none" strike="noStrike" cap="none">
                <a:solidFill>
                  <a:schemeClr val="lt2"/>
                </a:solidFill>
                <a:latin typeface="Montserrat"/>
                <a:ea typeface="Montserrat"/>
                <a:cs typeface="Montserrat"/>
                <a:sym typeface="Montserrat"/>
              </a:defRPr>
            </a:lvl1pPr>
            <a:lvl2pPr marR="0" lvl="1"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n" sz="3600">
                <a:latin typeface="Calibri" panose="020F0502020204030204" pitchFamily="34" charset="0"/>
                <a:cs typeface="Calibri" panose="020F0502020204030204" pitchFamily="34" charset="0"/>
              </a:rPr>
              <a:t>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292822" y="980277"/>
            <a:ext cx="6697256" cy="3109922"/>
          </a:xfrm>
        </p:spPr>
        <p:txBody>
          <a:bodyPr/>
          <a:lstStyle/>
          <a:p>
            <a:pPr marL="0" lvl="0" indent="0" algn="just">
              <a:spcAft>
                <a:spcPts val="1200"/>
              </a:spcAft>
            </a:pP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just">
              <a:spcAft>
                <a:spcPts val="1200"/>
              </a:spcAft>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Kiến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nghị</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xem</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xét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một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trong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ba</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giải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55600" lvl="0" indent="-355600" algn="just">
              <a:spcAft>
                <a:spcPts val="1200"/>
              </a:spcAft>
              <a:buFont typeface="+mj-lt"/>
              <a:buAutoNum type="arabicPeriod"/>
            </a:pPr>
            <a:r>
              <a:rPr lang="en-US"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nội</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dung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xây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dựng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Khóa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đào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dành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riêng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ĐDĐP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xác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ngay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hoàn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thành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khóa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học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55600" indent="0" algn="just">
              <a:spcAft>
                <a:spcPts val="1200"/>
              </a:spcAft>
            </a:pPr>
            <a:r>
              <a:rPr lang="en-US" i="1" dirty="0" err="1">
                <a:solidFill>
                  <a:schemeClr val="tx1"/>
                </a:solidFill>
                <a:effectLst/>
                <a:latin typeface="Calibri" panose="020F0502020204030204" pitchFamily="34" charset="0"/>
                <a:ea typeface="Calibri" panose="020F0502020204030204" pitchFamily="34" charset="0"/>
              </a:rPr>
              <a:t>Về</a:t>
            </a:r>
            <a:r>
              <a:rPr lang="en-US" i="1" dirty="0">
                <a:solidFill>
                  <a:schemeClr val="tx1"/>
                </a:solidFill>
                <a:effectLst/>
                <a:latin typeface="Calibri" panose="020F0502020204030204" pitchFamily="34" charset="0"/>
                <a:ea typeface="Calibri" panose="020F0502020204030204" pitchFamily="34" charset="0"/>
              </a:rPr>
              <a:t> </a:t>
            </a:r>
            <a:r>
              <a:rPr lang="en-US" i="1" dirty="0" err="1">
                <a:solidFill>
                  <a:schemeClr val="tx1"/>
                </a:solidFill>
                <a:effectLst/>
                <a:latin typeface="Calibri" panose="020F0502020204030204" pitchFamily="34" charset="0"/>
                <a:ea typeface="Calibri" panose="020F0502020204030204" pitchFamily="34" charset="0"/>
              </a:rPr>
              <a:t>hình</a:t>
            </a:r>
            <a:r>
              <a:rPr lang="en-US" i="1" dirty="0">
                <a:solidFill>
                  <a:schemeClr val="tx1"/>
                </a:solidFill>
                <a:effectLst/>
                <a:latin typeface="Calibri" panose="020F0502020204030204" pitchFamily="34" charset="0"/>
                <a:ea typeface="Calibri" panose="020F0502020204030204" pitchFamily="34" charset="0"/>
              </a:rPr>
              <a:t> </a:t>
            </a:r>
            <a:r>
              <a:rPr lang="en-US" i="1" dirty="0" err="1">
                <a:solidFill>
                  <a:schemeClr val="tx1"/>
                </a:solidFill>
                <a:effectLst/>
                <a:latin typeface="Calibri" panose="020F0502020204030204" pitchFamily="34" charset="0"/>
                <a:ea typeface="Calibri" panose="020F0502020204030204" pitchFamily="34" charset="0"/>
              </a:rPr>
              <a:t>thức</a:t>
            </a:r>
            <a:r>
              <a:rPr lang="en-US" dirty="0">
                <a:solidFill>
                  <a:schemeClr val="tx1"/>
                </a:solidFill>
                <a:effectLst/>
                <a:latin typeface="Calibri" panose="020F0502020204030204" pitchFamily="34" charset="0"/>
                <a:ea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rPr>
              <a:t>Các</a:t>
            </a:r>
            <a:r>
              <a:rPr lang="en-US" dirty="0">
                <a:solidFill>
                  <a:schemeClr val="tx1"/>
                </a:solidFill>
                <a:latin typeface="Calibri" panose="020F0502020204030204" pitchFamily="34" charset="0"/>
                <a:ea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rPr>
              <a:t>Khóa</a:t>
            </a:r>
            <a:r>
              <a:rPr lang="en-US" dirty="0">
                <a:solidFill>
                  <a:schemeClr val="tx1"/>
                </a:solidFill>
                <a:latin typeface="Calibri" panose="020F0502020204030204" pitchFamily="34" charset="0"/>
                <a:ea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rPr>
              <a:t>đào</a:t>
            </a:r>
            <a:r>
              <a:rPr lang="en-US" dirty="0">
                <a:solidFill>
                  <a:schemeClr val="tx1"/>
                </a:solidFill>
                <a:effectLst/>
                <a:latin typeface="Calibri" panose="020F0502020204030204" pitchFamily="34" charset="0"/>
                <a:ea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rPr>
              <a:t>tạo</a:t>
            </a:r>
            <a:r>
              <a:rPr lang="en-US" dirty="0">
                <a:solidFill>
                  <a:schemeClr val="tx1"/>
                </a:solidFill>
                <a:effectLst/>
                <a:latin typeface="Calibri" panose="020F0502020204030204" pitchFamily="34" charset="0"/>
                <a:ea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rPr>
              <a:t>nên</a:t>
            </a:r>
            <a:r>
              <a:rPr lang="en-US" dirty="0">
                <a:solidFill>
                  <a:schemeClr val="tx1"/>
                </a:solidFill>
                <a:effectLst/>
                <a:latin typeface="Calibri" panose="020F0502020204030204" pitchFamily="34" charset="0"/>
                <a:ea typeface="Calibri" panose="020F0502020204030204" pitchFamily="34" charset="0"/>
              </a:rPr>
              <a:t> online </a:t>
            </a:r>
          </a:p>
          <a:p>
            <a:pPr marL="355600" indent="0" algn="just">
              <a:spcAft>
                <a:spcPts val="1200"/>
              </a:spcAft>
            </a:pPr>
            <a:r>
              <a:rPr lang="en-US"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cơ</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chemeClr val="tx1"/>
                </a:solidFill>
                <a:latin typeface="Calibri" panose="020F0502020204030204" pitchFamily="34" charset="0"/>
                <a:ea typeface="Calibri" panose="020F0502020204030204" pitchFamily="34" charset="0"/>
                <a:cs typeface="Calibri" panose="020F0502020204030204" pitchFamily="34" charset="0"/>
              </a:rPr>
              <a:t>sở</a:t>
            </a:r>
            <a:r>
              <a:rPr lang="en-US"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i="1" dirty="0" err="1">
                <a:solidFill>
                  <a:schemeClr val="tx1"/>
                </a:solidFill>
                <a:latin typeface="Calibri" panose="020F0502020204030204" pitchFamily="34" charset="0"/>
                <a:ea typeface="Calibri" panose="020F0502020204030204" pitchFamily="34" charset="0"/>
                <a:cs typeface="Calibri" panose="020F0502020204030204" pitchFamily="34" charset="0"/>
              </a:rPr>
              <a:t>đào</a:t>
            </a:r>
            <a:r>
              <a:rPr lang="en-US"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i="1" dirty="0" err="1">
                <a:solidFill>
                  <a:schemeClr val="tx1"/>
                </a:solidFill>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cơ</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sở</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đào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hoặc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Sở</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Công</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Thương</a:t>
            </a:r>
            <a:r>
              <a:rPr lang="en-US" dirty="0">
                <a:solidFill>
                  <a:schemeClr val="tx1"/>
                </a:solidFill>
                <a:effectLst/>
                <a:latin typeface="Calibri" panose="020F0502020204030204" pitchFamily="34" charset="0"/>
                <a:ea typeface="Calibri" panose="020F0502020204030204" pitchFamily="34" charset="0"/>
              </a:rPr>
              <a:t>.</a:t>
            </a:r>
            <a:endParaRPr lang="en-US" dirty="0">
              <a:solidFill>
                <a:schemeClr val="tx1"/>
              </a:solidFill>
              <a:latin typeface="Times New Roman" panose="02020603050405020304" pitchFamily="18" charset="0"/>
              <a:ea typeface="Calibri" panose="020F0502020204030204" pitchFamily="34" charset="0"/>
            </a:endParaRPr>
          </a:p>
          <a:p>
            <a:pPr marL="355600" indent="-355600" algn="just">
              <a:spcAft>
                <a:spcPts val="1200"/>
              </a:spcAft>
              <a:buFont typeface="+mj-lt"/>
              <a:buAutoNum type="arabicPeriod" startAt="2"/>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Nếu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vẫn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yêu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ĐDĐP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như</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Đào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viên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Đ</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iều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chỉnh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điều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cư</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trú</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để 1 ĐDĐP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đại</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diện</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địa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tại</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nhiều</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địa</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phương</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khác</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nhau</a:t>
            </a:r>
            <a:r>
              <a:rPr lang="en-US" dirty="0">
                <a:solidFill>
                  <a:schemeClr val="tx1"/>
                </a:solidFill>
                <a:latin typeface="Calibri" panose="020F0502020204030204" pitchFamily="34" charset="0"/>
                <a:cs typeface="Calibri" panose="020F0502020204030204" pitchFamily="34" charset="0"/>
              </a:rPr>
              <a:t>.</a:t>
            </a:r>
          </a:p>
          <a:p>
            <a:pPr marL="355600" indent="-355600" algn="just">
              <a:spcAft>
                <a:spcPts val="1200"/>
              </a:spcAft>
              <a:buFont typeface="+mj-lt"/>
              <a:buAutoNum type="arabicPeriod" startAt="2"/>
            </a:pPr>
            <a:r>
              <a:rPr lang="vi-VN" dirty="0">
                <a:solidFill>
                  <a:schemeClr val="tx1"/>
                </a:solidFill>
                <a:latin typeface="Calibri" panose="020F0502020204030204" pitchFamily="34" charset="0"/>
                <a:cs typeface="Calibri" panose="020F0502020204030204" pitchFamily="34" charset="0"/>
              </a:rPr>
              <a:t>Nghị định chỉ nên tập trung quy định nội dung ủy quyền mà không nên tập trung về đào tạo kiến thức. </a:t>
            </a:r>
            <a:r>
              <a:rPr lang="en-US" dirty="0">
                <a:solidFill>
                  <a:schemeClr val="tx1"/>
                </a:solidFill>
                <a:latin typeface="Calibri" panose="020F0502020204030204" pitchFamily="34" charset="0"/>
                <a:cs typeface="Calibri" panose="020F0502020204030204" pitchFamily="34" charset="0"/>
              </a:rPr>
              <a:t>C</a:t>
            </a:r>
            <a:r>
              <a:rPr lang="vi-VN" dirty="0">
                <a:solidFill>
                  <a:schemeClr val="tx1"/>
                </a:solidFill>
                <a:latin typeface="Calibri" panose="020F0502020204030204" pitchFamily="34" charset="0"/>
                <a:cs typeface="Calibri" panose="020F0502020204030204" pitchFamily="34" charset="0"/>
              </a:rPr>
              <a:t>ơ quan quản lý có thể quy định mẫu văn bản ủy quyền để các doanh nghiệp áp dụng</a:t>
            </a:r>
            <a:r>
              <a:rPr lang="en-US" dirty="0">
                <a:solidFill>
                  <a:schemeClr val="tx1"/>
                </a:solidFill>
                <a:latin typeface="Calibri" panose="020F0502020204030204" pitchFamily="34" charset="0"/>
                <a:cs typeface="Calibri" panose="020F0502020204030204" pitchFamily="34" charset="0"/>
              </a:rPr>
              <a:t>.</a:t>
            </a:r>
          </a:p>
        </p:txBody>
      </p:sp>
      <p:sp>
        <p:nvSpPr>
          <p:cNvPr id="225" name="Google Shape;225;p38"/>
          <p:cNvSpPr txBox="1">
            <a:spLocks noGrp="1"/>
          </p:cNvSpPr>
          <p:nvPr>
            <p:ph type="title"/>
          </p:nvPr>
        </p:nvSpPr>
        <p:spPr>
          <a:xfrm>
            <a:off x="2138900" y="92208"/>
            <a:ext cx="7005099"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GIẢI PHÁP</a:t>
            </a:r>
          </a:p>
        </p:txBody>
      </p:sp>
      <p:pic>
        <p:nvPicPr>
          <p:cNvPr id="4" name="Picture 3" descr="Icon&#10;&#10;Description automatically generated">
            <a:extLst>
              <a:ext uri="{FF2B5EF4-FFF2-40B4-BE49-F238E27FC236}">
                <a16:creationId xmlns:a16="http://schemas.microsoft.com/office/drawing/2014/main" id="{CABF2DF6-33D2-48D1-8940-64D6406A2D90}"/>
              </a:ext>
            </a:extLst>
          </p:cNvPr>
          <p:cNvPicPr>
            <a:picLocks noChangeAspect="1"/>
          </p:cNvPicPr>
          <p:nvPr/>
        </p:nvPicPr>
        <p:blipFill>
          <a:blip r:embed="rId3"/>
          <a:stretch>
            <a:fillRect/>
          </a:stretch>
        </p:blipFill>
        <p:spPr>
          <a:xfrm>
            <a:off x="704088" y="3813048"/>
            <a:ext cx="680030" cy="647100"/>
          </a:xfrm>
          <a:prstGeom prst="rect">
            <a:avLst/>
          </a:prstGeom>
        </p:spPr>
      </p:pic>
    </p:spTree>
    <p:extLst>
      <p:ext uri="{BB962C8B-B14F-4D97-AF65-F5344CB8AC3E}">
        <p14:creationId xmlns:p14="http://schemas.microsoft.com/office/powerpoint/2010/main" val="1084237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6"/>
          <p:cNvSpPr txBox="1">
            <a:spLocks noGrp="1"/>
          </p:cNvSpPr>
          <p:nvPr>
            <p:ph type="title"/>
          </p:nvPr>
        </p:nvSpPr>
        <p:spPr>
          <a:xfrm>
            <a:off x="2951400" y="1128225"/>
            <a:ext cx="3241200" cy="102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04</a:t>
            </a:r>
            <a:endParaRPr dirty="0"/>
          </a:p>
        </p:txBody>
      </p:sp>
      <p:sp>
        <p:nvSpPr>
          <p:cNvPr id="211" name="Google Shape;211;p36"/>
          <p:cNvSpPr txBox="1">
            <a:spLocks noGrp="1"/>
          </p:cNvSpPr>
          <p:nvPr>
            <p:ph type="title" idx="2"/>
          </p:nvPr>
        </p:nvSpPr>
        <p:spPr>
          <a:xfrm>
            <a:off x="406400" y="1641525"/>
            <a:ext cx="8331200" cy="1519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a:solidFill>
                  <a:schemeClr val="tx1"/>
                </a:solidFill>
                <a:latin typeface="+mn-lt"/>
              </a:rPr>
              <a:t>HỘI NGHỊ, HỘI THẢO, ĐÀO TẠO</a:t>
            </a:r>
          </a:p>
        </p:txBody>
      </p:sp>
    </p:spTree>
    <p:extLst>
      <p:ext uri="{BB962C8B-B14F-4D97-AF65-F5344CB8AC3E}">
        <p14:creationId xmlns:p14="http://schemas.microsoft.com/office/powerpoint/2010/main" val="341946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147652" y="461042"/>
            <a:ext cx="6941489"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NỘI DUNG TÓM TẮT DỰ THẢO</a:t>
            </a:r>
            <a:endParaRPr sz="2800" b="1">
              <a:solidFill>
                <a:schemeClr val="tx1"/>
              </a:solidFill>
              <a:latin typeface="+mn-lt"/>
            </a:endParaRPr>
          </a:p>
        </p:txBody>
      </p:sp>
      <p:sp>
        <p:nvSpPr>
          <p:cNvPr id="8" name="TextBox 7">
            <a:extLst>
              <a:ext uri="{FF2B5EF4-FFF2-40B4-BE49-F238E27FC236}">
                <a16:creationId xmlns:a16="http://schemas.microsoft.com/office/drawing/2014/main" id="{A829F4C8-0F3E-4036-BB11-67F890A4C327}"/>
              </a:ext>
            </a:extLst>
          </p:cNvPr>
          <p:cNvSpPr txBox="1"/>
          <p:nvPr/>
        </p:nvSpPr>
        <p:spPr>
          <a:xfrm>
            <a:off x="2147652" y="1543194"/>
            <a:ext cx="6796774" cy="1820242"/>
          </a:xfrm>
          <a:prstGeom prst="rect">
            <a:avLst/>
          </a:prstGeom>
          <a:noFill/>
        </p:spPr>
        <p:txBody>
          <a:bodyPr wrap="square" rtlCol="0">
            <a:spAutoFit/>
          </a:bodyPr>
          <a:lstStyle/>
          <a:p>
            <a:pPr marL="742950" indent="-285750" algn="just">
              <a:lnSpc>
                <a:spcPct val="115000"/>
              </a:lnSpc>
              <a:spcAft>
                <a:spcPts val="120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Calibri" panose="020F0502020204030204" pitchFamily="34" charset="0"/>
              </a:rPr>
              <a:t>Bổ</a:t>
            </a:r>
            <a:r>
              <a:rPr lang="en-US" sz="1800" dirty="0">
                <a:effectLst/>
                <a:latin typeface="Calibri" panose="020F0502020204030204" pitchFamily="34" charset="0"/>
                <a:ea typeface="Calibri" panose="020F0502020204030204" pitchFamily="34" charset="0"/>
                <a:cs typeface="Calibri" panose="020F0502020204030204" pitchFamily="34" charset="0"/>
              </a:rPr>
              <a:t> sung </a:t>
            </a:r>
            <a:r>
              <a:rPr lang="vi-VN" sz="1800" dirty="0">
                <a:effectLst/>
                <a:latin typeface="Calibri" panose="020F0502020204030204" pitchFamily="34" charset="0"/>
                <a:ea typeface="Calibri" panose="020F0502020204030204" pitchFamily="34" charset="0"/>
                <a:cs typeface="Calibri" panose="020F0502020204030204" pitchFamily="34" charset="0"/>
              </a:rPr>
              <a:t>định nghĩa: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vi-VN" sz="1800" b="1" dirty="0">
                <a:effectLst/>
                <a:latin typeface="Calibri" panose="020F0502020204030204" pitchFamily="34" charset="0"/>
                <a:ea typeface="Calibri" panose="020F0502020204030204" pitchFamily="34" charset="0"/>
                <a:cs typeface="Calibri" panose="020F0502020204030204" pitchFamily="34" charset="0"/>
              </a:rPr>
              <a:t>“Hội nghị, hội thảo, đào tạo là hoạt động có </a:t>
            </a:r>
            <a:r>
              <a:rPr lang="vi-VN" sz="1800" b="1" u="sng" dirty="0">
                <a:effectLst/>
                <a:latin typeface="Calibri" panose="020F0502020204030204" pitchFamily="34" charset="0"/>
                <a:ea typeface="Calibri" panose="020F0502020204030204" pitchFamily="34" charset="0"/>
                <a:cs typeface="Calibri" panose="020F0502020204030204" pitchFamily="34" charset="0"/>
              </a:rPr>
              <a:t>nhiều người </a:t>
            </a:r>
            <a:r>
              <a:rPr lang="vi-VN" sz="1800" b="1" dirty="0">
                <a:effectLst/>
                <a:latin typeface="Calibri" panose="020F0502020204030204" pitchFamily="34" charset="0"/>
                <a:ea typeface="Calibri" panose="020F0502020204030204" pitchFamily="34" charset="0"/>
                <a:cs typeface="Calibri" panose="020F0502020204030204" pitchFamily="34" charset="0"/>
              </a:rPr>
              <a:t>tham gia </a:t>
            </a:r>
            <a:r>
              <a:rPr lang="vi-VN" sz="1800" b="1" u="sng" dirty="0">
                <a:effectLst/>
                <a:latin typeface="Calibri" panose="020F0502020204030204" pitchFamily="34" charset="0"/>
                <a:ea typeface="Calibri" panose="020F0502020204030204" pitchFamily="34" charset="0"/>
                <a:cs typeface="Calibri" panose="020F0502020204030204" pitchFamily="34" charset="0"/>
              </a:rPr>
              <a:t>có nội dung liên quan </a:t>
            </a:r>
            <a:r>
              <a:rPr lang="vi-VN" sz="1800" b="1" dirty="0">
                <a:effectLst/>
                <a:latin typeface="Calibri" panose="020F0502020204030204" pitchFamily="34" charset="0"/>
                <a:ea typeface="Calibri" panose="020F0502020204030204" pitchFamily="34" charset="0"/>
                <a:cs typeface="Calibri" panose="020F0502020204030204" pitchFamily="34" charset="0"/>
              </a:rPr>
              <a:t>đến hoạt động bán hàng đa cấp”.</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742950" indent="-285750" algn="just">
              <a:lnSpc>
                <a:spcPct val="115000"/>
              </a:lnSpc>
              <a:spcAft>
                <a:spcPts val="1200"/>
              </a:spcAft>
              <a:buFont typeface="Arial" panose="020B0604020202020204" pitchFamily="34" charset="0"/>
              <a:buChar char="•"/>
            </a:pPr>
            <a:r>
              <a:rPr lang="vi-VN" sz="1800" dirty="0">
                <a:effectLst/>
                <a:latin typeface="Calibri" panose="020F0502020204030204" pitchFamily="34" charset="0"/>
                <a:ea typeface="Calibri" panose="020F0502020204030204" pitchFamily="34" charset="0"/>
                <a:cs typeface="Calibri" panose="020F0502020204030204" pitchFamily="34" charset="0"/>
              </a:rPr>
              <a:t>Sửa đ</a:t>
            </a:r>
            <a:r>
              <a:rPr lang="en-US" sz="1800" dirty="0" err="1">
                <a:effectLst/>
                <a:latin typeface="Calibri" panose="020F0502020204030204" pitchFamily="34" charset="0"/>
                <a:ea typeface="Calibri" panose="020F0502020204030204" pitchFamily="34" charset="0"/>
                <a:cs typeface="Calibri" panose="020F0502020204030204" pitchFamily="34" charset="0"/>
              </a:rPr>
              <a:t>ổi</a:t>
            </a:r>
            <a:r>
              <a:rPr lang="vi-VN" sz="1800" dirty="0">
                <a:effectLst/>
                <a:latin typeface="Calibri" panose="020F0502020204030204" pitchFamily="34" charset="0"/>
                <a:ea typeface="Calibri" panose="020F0502020204030204" pitchFamily="34" charset="0"/>
                <a:cs typeface="Calibri" panose="020F0502020204030204" pitchFamily="34" charset="0"/>
              </a:rPr>
              <a:t> các nội dung liên quan đến thời gian, thành phần hồ sơ, thủ tục của thông báo hội nghị hội thảo. </a:t>
            </a:r>
          </a:p>
        </p:txBody>
      </p:sp>
    </p:spTree>
    <p:extLst>
      <p:ext uri="{BB962C8B-B14F-4D97-AF65-F5344CB8AC3E}">
        <p14:creationId xmlns:p14="http://schemas.microsoft.com/office/powerpoint/2010/main" val="204684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35821" y="1202770"/>
            <a:ext cx="6851526" cy="3235325"/>
          </a:xfrm>
        </p:spPr>
        <p:txBody>
          <a:bodyPr/>
          <a:lstStyle/>
          <a:p>
            <a:pPr marL="342900" lvl="0" algn="just">
              <a:lnSpc>
                <a:spcPct val="115000"/>
              </a:lnSpc>
              <a:buFont typeface="+mj-lt"/>
              <a:buAutoNum type="arabicPeriod"/>
            </a:pP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Định nghĩa này không rõ ràng </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ở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điểm</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“nhiều người” tham dự</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chủ thể tổ chức</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nội dung</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liên</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quan</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đến</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hoạt</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BHĐC”</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gây khó khăn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trong</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xác</a:t>
            </a: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định thế nào là hội nghị hội thảo.</a:t>
            </a:r>
            <a:endPar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algn="just">
              <a:lnSpc>
                <a:spcPct val="115000"/>
              </a:lnSpc>
              <a:buFont typeface="+mj-lt"/>
              <a:buAutoNum type="arabicPeriod"/>
            </a:pP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Đối chiếu định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nghĩa</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này với quy định tại điểm c Khoản 2 Điều 5 về việc cấm người tham gia BHĐC được tổ chức hội nghị hội thảo khi chưa có ủy quyền bằng văn bản của doanh nghiệp thì </a:t>
            </a:r>
            <a:r>
              <a:rPr lang="vi-VN" sz="17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toàn bộ các cuộc tiếp xúc 1-1 giữa NPP và khách hàng </a:t>
            </a:r>
            <a:r>
              <a:rPr lang="en-US" sz="17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sz="17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hội nghị hội thảo </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UQ</a:t>
            </a:r>
            <a:r>
              <a:rPr lang="en-US" sz="1700" u="sng"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17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Kh</a:t>
            </a:r>
            <a:r>
              <a:rPr lang="vi-VN"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ông khả khi, hạn chế quyền kinh doanh và đẩy người tham gia BHĐC vào nguy cơ vi phạm điều cấm của pháp luật</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bị</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xử</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sz="17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algn="just">
              <a:lnSpc>
                <a:spcPct val="115000"/>
              </a:lnSpc>
              <a:buFont typeface="+mj-lt"/>
              <a:buAutoNum type="arabicPeriod"/>
            </a:pP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Trên</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thực</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tế</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doanh</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nghiệp</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khoảng</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b="1" dirty="0">
                <a:solidFill>
                  <a:schemeClr val="tx1"/>
                </a:solidFill>
                <a:latin typeface="Calibri" panose="020F0502020204030204" pitchFamily="34" charset="0"/>
                <a:ea typeface="Calibri" panose="020F0502020204030204" pitchFamily="34" charset="0"/>
                <a:cs typeface="Calibri" panose="020F0502020204030204" pitchFamily="34" charset="0"/>
              </a:rPr>
              <a:t>25-30%</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buổi</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hội</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nghị</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hội</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thảo</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đào</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tạo</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kỹ</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năng</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mềm</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như</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bán</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chăm</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sóc</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khách</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hàng</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Gala Dinner -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sự</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kiện</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này</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u="sng" dirty="0" err="1">
                <a:solidFill>
                  <a:schemeClr val="tx1"/>
                </a:solidFill>
                <a:latin typeface="Calibri" panose="020F0502020204030204" pitchFamily="34" charset="0"/>
                <a:ea typeface="Calibri" panose="020F0502020204030204" pitchFamily="34" charset="0"/>
                <a:cs typeface="Calibri" panose="020F0502020204030204" pitchFamily="34" charset="0"/>
              </a:rPr>
              <a:t>không</a:t>
            </a:r>
            <a:r>
              <a:rPr lang="en-GB" sz="17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u="sng" dirty="0" err="1">
                <a:solidFill>
                  <a:schemeClr val="tx1"/>
                </a:solidFill>
                <a:latin typeface="Calibri" panose="020F0502020204030204" pitchFamily="34" charset="0"/>
                <a:ea typeface="Calibri" panose="020F0502020204030204" pitchFamily="34" charset="0"/>
                <a:cs typeface="Calibri" panose="020F0502020204030204" pitchFamily="34" charset="0"/>
              </a:rPr>
              <a:t>đề</a:t>
            </a:r>
            <a:r>
              <a:rPr lang="en-GB" sz="17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u="sng" dirty="0" err="1">
                <a:solidFill>
                  <a:schemeClr val="tx1"/>
                </a:solidFill>
                <a:latin typeface="Calibri" panose="020F0502020204030204" pitchFamily="34" charset="0"/>
                <a:ea typeface="Calibri" panose="020F0502020204030204" pitchFamily="34" charset="0"/>
                <a:cs typeface="Calibri" panose="020F0502020204030204" pitchFamily="34" charset="0"/>
              </a:rPr>
              <a:t>cập</a:t>
            </a:r>
            <a:r>
              <a:rPr lang="en-GB" sz="17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u="sng" dirty="0" err="1">
                <a:solidFill>
                  <a:schemeClr val="tx1"/>
                </a:solidFill>
                <a:latin typeface="Calibri" panose="020F0502020204030204" pitchFamily="34" charset="0"/>
                <a:ea typeface="Calibri" panose="020F0502020204030204" pitchFamily="34" charset="0"/>
                <a:cs typeface="Calibri" panose="020F0502020204030204" pitchFamily="34" charset="0"/>
              </a:rPr>
              <a:t>đến</a:t>
            </a:r>
            <a:r>
              <a:rPr lang="en-GB" sz="1700"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u="sng" dirty="0" err="1">
                <a:solidFill>
                  <a:schemeClr val="tx1"/>
                </a:solidFill>
                <a:latin typeface="Calibri" panose="020F0502020204030204" pitchFamily="34" charset="0"/>
                <a:ea typeface="Calibri" panose="020F0502020204030204" pitchFamily="34" charset="0"/>
                <a:cs typeface="Calibri" panose="020F0502020204030204" pitchFamily="34" charset="0"/>
              </a:rPr>
              <a:t>nội</a:t>
            </a:r>
            <a:r>
              <a:rPr lang="en-GB" sz="1700" u="sng" dirty="0">
                <a:solidFill>
                  <a:schemeClr val="tx1"/>
                </a:solidFill>
                <a:latin typeface="Calibri" panose="020F0502020204030204" pitchFamily="34" charset="0"/>
                <a:ea typeface="Calibri" panose="020F0502020204030204" pitchFamily="34" charset="0"/>
                <a:cs typeface="Calibri" panose="020F0502020204030204" pitchFamily="34" charset="0"/>
              </a:rPr>
              <a:t> dung </a:t>
            </a:r>
            <a:r>
              <a:rPr lang="en-GB" sz="1700" u="sng"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GB" sz="1700" u="sng" dirty="0">
                <a:solidFill>
                  <a:schemeClr val="tx1"/>
                </a:solidFill>
                <a:latin typeface="Calibri" panose="020F0502020204030204" pitchFamily="34" charset="0"/>
                <a:ea typeface="Calibri" panose="020F0502020204030204" pitchFamily="34" charset="0"/>
                <a:cs typeface="Calibri" panose="020F0502020204030204" pitchFamily="34" charset="0"/>
              </a:rPr>
              <a:t>  BHĐC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như</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giới</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thiệu</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cơ</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hội</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kinh</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doanh</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sản</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phẩm</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hoạt</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động</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sz="17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GB" sz="1700" dirty="0">
                <a:solidFill>
                  <a:schemeClr val="tx1"/>
                </a:solidFill>
                <a:latin typeface="Calibri" panose="020F0502020204030204" pitchFamily="34" charset="0"/>
                <a:ea typeface="Calibri" panose="020F0502020204030204" pitchFamily="34" charset="0"/>
                <a:cs typeface="Calibri" panose="020F0502020204030204" pitchFamily="34" charset="0"/>
              </a:rPr>
              <a:t> DN</a:t>
            </a:r>
            <a:endParaRPr lang="vi-VN" sz="17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25" name="Google Shape;225;p38"/>
          <p:cNvSpPr txBox="1">
            <a:spLocks noGrp="1"/>
          </p:cNvSpPr>
          <p:nvPr>
            <p:ph type="title"/>
          </p:nvPr>
        </p:nvSpPr>
        <p:spPr>
          <a:xfrm>
            <a:off x="2135821" y="0"/>
            <a:ext cx="6940593"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LUẬN ĐIỂM 1</a:t>
            </a:r>
          </a:p>
        </p:txBody>
      </p:sp>
      <p:pic>
        <p:nvPicPr>
          <p:cNvPr id="4" name="Picture 3" descr="Icon&#10;&#10;Description automatically generated">
            <a:extLst>
              <a:ext uri="{FF2B5EF4-FFF2-40B4-BE49-F238E27FC236}">
                <a16:creationId xmlns:a16="http://schemas.microsoft.com/office/drawing/2014/main" id="{D8BB8ECC-F69A-4171-AE5F-D291B1A7DCB7}"/>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289910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3166093" y="2322874"/>
            <a:ext cx="5502420" cy="1089025"/>
          </a:xfrm>
        </p:spPr>
        <p:txBody>
          <a:bodyPr/>
          <a:lstStyle/>
          <a:p>
            <a:pPr marL="0" lvl="0" indent="0" algn="just">
              <a:spcAft>
                <a:spcPts val="1200"/>
              </a:spcAft>
            </a:pP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Đề xuất </a:t>
            </a:r>
            <a:r>
              <a:rPr lang="vi-VN"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điều chỉnh định nghĩa</a:t>
            </a: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về </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h</a:t>
            </a: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ội nghị</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hội thảo bán hàng đa cấp</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trong</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đó</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quy</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định</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rõ</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về</a:t>
            </a: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algn="just">
              <a:spcAft>
                <a:spcPts val="1200"/>
              </a:spcAft>
              <a:buFont typeface="Arial" panose="020B0604020202020204" pitchFamily="34" charset="0"/>
              <a:buChar char="•"/>
            </a:pPr>
            <a:r>
              <a:rPr lang="vi-VN"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Chủ thể tổ chức</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Doanh</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nghiệp</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và</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nhà</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phân</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phối</a:t>
            </a:r>
            <a:endPar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algn="just">
              <a:spcAft>
                <a:spcPts val="1200"/>
              </a:spcAft>
              <a:buFont typeface="Arial" panose="020B060402020202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t>
            </a:r>
            <a:r>
              <a:rPr lang="vi-VN"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ố lượng người tham dự</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từ</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30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nhà</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phân</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phối</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hoặc</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từ</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50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người</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trở</a:t>
            </a: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lên</a:t>
            </a:r>
            <a:endPar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algn="just">
              <a:spcAft>
                <a:spcPts val="1200"/>
              </a:spcAft>
              <a:buFont typeface="Arial" panose="020B0604020202020204" pitchFamily="34" charset="0"/>
              <a:buChar char="•"/>
            </a:pP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Nội</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dung: </a:t>
            </a: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thế</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nào</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là</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có</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liên</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quan</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tới</a:t>
            </a:r>
            <a:r>
              <a:rPr 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BHĐC</a:t>
            </a:r>
            <a:endPar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9" name="Group 8">
            <a:extLst>
              <a:ext uri="{FF2B5EF4-FFF2-40B4-BE49-F238E27FC236}">
                <a16:creationId xmlns:a16="http://schemas.microsoft.com/office/drawing/2014/main" id="{61896C79-598B-4662-B661-E56568C46576}"/>
              </a:ext>
            </a:extLst>
          </p:cNvPr>
          <p:cNvGrpSpPr/>
          <p:nvPr/>
        </p:nvGrpSpPr>
        <p:grpSpPr>
          <a:xfrm>
            <a:off x="3166092" y="872948"/>
            <a:ext cx="6196541" cy="729877"/>
            <a:chOff x="1689100" y="4299097"/>
            <a:chExt cx="1104900" cy="610835"/>
          </a:xfrm>
        </p:grpSpPr>
        <p:sp>
          <p:nvSpPr>
            <p:cNvPr id="10" name="Arrow: Right 9">
              <a:extLst>
                <a:ext uri="{FF2B5EF4-FFF2-40B4-BE49-F238E27FC236}">
                  <a16:creationId xmlns:a16="http://schemas.microsoft.com/office/drawing/2014/main" id="{65570BB1-5952-4573-A841-BDBB6121CF6C}"/>
                </a:ext>
              </a:extLst>
            </p:cNvPr>
            <p:cNvSpPr/>
            <p:nvPr/>
          </p:nvSpPr>
          <p:spPr>
            <a:xfrm>
              <a:off x="1689100" y="4299097"/>
              <a:ext cx="1016000" cy="61083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A0F99F-5FF2-4C6D-9A0B-CD91F79F659F}"/>
                </a:ext>
              </a:extLst>
            </p:cNvPr>
            <p:cNvSpPr txBox="1"/>
            <p:nvPr/>
          </p:nvSpPr>
          <p:spPr>
            <a:xfrm>
              <a:off x="1689100" y="4495776"/>
              <a:ext cx="1104900" cy="283336"/>
            </a:xfrm>
            <a:prstGeom prst="rect">
              <a:avLst/>
            </a:prstGeom>
            <a:noFill/>
          </p:spPr>
          <p:txBody>
            <a:bodyPr wrap="square" rtlCol="0">
              <a:spAutoFit/>
            </a:bodyPr>
            <a:lstStyle/>
            <a:p>
              <a:r>
                <a:rPr lang="en-US" sz="1600" b="1" err="1">
                  <a:solidFill>
                    <a:srgbClr val="FF0000"/>
                  </a:solidFill>
                </a:rPr>
                <a:t>Giải</a:t>
              </a:r>
              <a:r>
                <a:rPr lang="en-US" sz="1600" b="1">
                  <a:solidFill>
                    <a:srgbClr val="FF0000"/>
                  </a:solidFill>
                </a:rPr>
                <a:t> </a:t>
              </a:r>
              <a:r>
                <a:rPr lang="en-US" sz="1600" b="1" err="1">
                  <a:solidFill>
                    <a:srgbClr val="FF0000"/>
                  </a:solidFill>
                </a:rPr>
                <a:t>pháp</a:t>
              </a:r>
              <a:r>
                <a:rPr lang="en-US" sz="1600" b="1">
                  <a:solidFill>
                    <a:srgbClr val="FF0000"/>
                  </a:solidFill>
                </a:rPr>
                <a:t> </a:t>
              </a:r>
              <a:r>
                <a:rPr lang="en-US" sz="1600" b="1" err="1">
                  <a:solidFill>
                    <a:srgbClr val="FF0000"/>
                  </a:solidFill>
                </a:rPr>
                <a:t>cho</a:t>
              </a:r>
              <a:r>
                <a:rPr lang="en-US" sz="1600" b="1">
                  <a:solidFill>
                    <a:srgbClr val="FF0000"/>
                  </a:solidFill>
                </a:rPr>
                <a:t> </a:t>
              </a:r>
              <a:r>
                <a:rPr lang="en-US" sz="1600" b="1" err="1">
                  <a:solidFill>
                    <a:srgbClr val="FF0000"/>
                  </a:solidFill>
                </a:rPr>
                <a:t>luận</a:t>
              </a:r>
              <a:r>
                <a:rPr lang="en-US" sz="1600" b="1">
                  <a:solidFill>
                    <a:srgbClr val="FF0000"/>
                  </a:solidFill>
                </a:rPr>
                <a:t> </a:t>
              </a:r>
              <a:r>
                <a:rPr lang="en-US" sz="1600" b="1" err="1">
                  <a:solidFill>
                    <a:srgbClr val="FF0000"/>
                  </a:solidFill>
                </a:rPr>
                <a:t>điểm</a:t>
              </a:r>
              <a:r>
                <a:rPr lang="en-US" sz="1600" b="1">
                  <a:solidFill>
                    <a:srgbClr val="FF0000"/>
                  </a:solidFill>
                </a:rPr>
                <a:t> 1</a:t>
              </a:r>
            </a:p>
          </p:txBody>
        </p:sp>
      </p:grpSp>
      <p:pic>
        <p:nvPicPr>
          <p:cNvPr id="12" name="Picture 11" descr="Icon&#10;&#10;Description automatically generated">
            <a:extLst>
              <a:ext uri="{FF2B5EF4-FFF2-40B4-BE49-F238E27FC236}">
                <a16:creationId xmlns:a16="http://schemas.microsoft.com/office/drawing/2014/main" id="{19D187A4-885B-4716-8334-E18C5FD21901}"/>
              </a:ext>
            </a:extLst>
          </p:cNvPr>
          <p:cNvPicPr>
            <a:picLocks noChangeAspect="1"/>
          </p:cNvPicPr>
          <p:nvPr/>
        </p:nvPicPr>
        <p:blipFill>
          <a:blip r:embed="rId3"/>
          <a:stretch>
            <a:fillRect/>
          </a:stretch>
        </p:blipFill>
        <p:spPr>
          <a:xfrm>
            <a:off x="926203" y="3772913"/>
            <a:ext cx="549131" cy="549131"/>
          </a:xfrm>
          <a:prstGeom prst="rect">
            <a:avLst/>
          </a:prstGeom>
        </p:spPr>
      </p:pic>
      <p:sp>
        <p:nvSpPr>
          <p:cNvPr id="13" name="Google Shape;225;p38">
            <a:extLst>
              <a:ext uri="{FF2B5EF4-FFF2-40B4-BE49-F238E27FC236}">
                <a16:creationId xmlns:a16="http://schemas.microsoft.com/office/drawing/2014/main" id="{E05D6127-F941-4F0E-95D7-FCA7C62ADAEC}"/>
              </a:ext>
            </a:extLst>
          </p:cNvPr>
          <p:cNvSpPr txBox="1">
            <a:spLocks/>
          </p:cNvSpPr>
          <p:nvPr/>
        </p:nvSpPr>
        <p:spPr>
          <a:xfrm>
            <a:off x="2194560" y="-652"/>
            <a:ext cx="6949440" cy="64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2"/>
              </a:buClr>
              <a:buSzPts val="2800"/>
              <a:buFont typeface="Montserrat"/>
              <a:buNone/>
              <a:defRPr sz="2000" b="1" i="0" u="none" strike="noStrike" cap="none">
                <a:solidFill>
                  <a:schemeClr val="lt1"/>
                </a:solidFill>
                <a:latin typeface="Montserrat"/>
                <a:ea typeface="Montserrat"/>
                <a:cs typeface="Montserrat"/>
                <a:sym typeface="Montserrat"/>
              </a:defRPr>
            </a:lvl1pPr>
            <a:lvl2pPr marR="0" lvl="1"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000" b="0" i="0" u="none" strike="noStrike" cap="none">
                <a:solidFill>
                  <a:schemeClr val="lt1"/>
                </a:solidFill>
                <a:latin typeface="Arial"/>
                <a:ea typeface="Arial"/>
                <a:cs typeface="Arial"/>
                <a:sym typeface="Arial"/>
              </a:defRPr>
            </a:lvl9pPr>
          </a:lstStyle>
          <a:p>
            <a:pPr algn="ctr"/>
            <a:r>
              <a:rPr lang="en-US" sz="2800">
                <a:solidFill>
                  <a:schemeClr val="tx1"/>
                </a:solidFill>
                <a:latin typeface="+mn-lt"/>
              </a:rPr>
              <a:t>ĐỀ XUẤT</a:t>
            </a:r>
          </a:p>
        </p:txBody>
      </p:sp>
    </p:spTree>
    <p:extLst>
      <p:ext uri="{BB962C8B-B14F-4D97-AF65-F5344CB8AC3E}">
        <p14:creationId xmlns:p14="http://schemas.microsoft.com/office/powerpoint/2010/main" val="2159510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14036" y="11992"/>
            <a:ext cx="1930480" cy="449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br>
              <a:rPr lang="en-US" sz="2800">
                <a:solidFill>
                  <a:schemeClr val="tx1"/>
                </a:solidFill>
                <a:latin typeface="Calibri" panose="020F0502020204030204" pitchFamily="34" charset="0"/>
                <a:cs typeface="Calibri" panose="020F0502020204030204" pitchFamily="34" charset="0"/>
              </a:rPr>
            </a:br>
            <a:r>
              <a:rPr lang="en-US" sz="2800">
                <a:solidFill>
                  <a:schemeClr val="tx1"/>
                </a:solidFill>
                <a:latin typeface="Calibri" panose="020F0502020204030204" pitchFamily="34" charset="0"/>
                <a:cs typeface="Calibri" panose="020F0502020204030204" pitchFamily="34" charset="0"/>
              </a:rPr>
              <a:t>ĐỀ XUẤT </a:t>
            </a:r>
            <a:r>
              <a:rPr lang="vi-VN" sz="2800">
                <a:solidFill>
                  <a:schemeClr val="tx1"/>
                </a:solidFill>
                <a:latin typeface="Calibri" panose="020F0502020204030204" pitchFamily="34" charset="0"/>
                <a:cs typeface="Calibri" panose="020F0502020204030204" pitchFamily="34" charset="0"/>
              </a:rPr>
              <a:t>SỬA ĐỔI DỰ THẢO NGHỊ ĐỊNH</a:t>
            </a:r>
            <a:endParaRPr lang="en-US" sz="2800" b="1">
              <a:solidFill>
                <a:schemeClr val="tx1"/>
              </a:solidFill>
              <a:latin typeface="Calibri" panose="020F0502020204030204" pitchFamily="34" charset="0"/>
              <a:cs typeface="Calibri" panose="020F0502020204030204" pitchFamily="34" charset="0"/>
            </a:endParaRPr>
          </a:p>
        </p:txBody>
      </p:sp>
      <p:pic>
        <p:nvPicPr>
          <p:cNvPr id="5" name="Picture 4" descr="Shape&#10;&#10;Description automatically generated with low confidence">
            <a:extLst>
              <a:ext uri="{FF2B5EF4-FFF2-40B4-BE49-F238E27FC236}">
                <a16:creationId xmlns:a16="http://schemas.microsoft.com/office/drawing/2014/main" id="{A62174C8-4C4B-4C2F-B923-3FAAF136397D}"/>
              </a:ext>
            </a:extLst>
          </p:cNvPr>
          <p:cNvPicPr>
            <a:picLocks noChangeAspect="1"/>
          </p:cNvPicPr>
          <p:nvPr/>
        </p:nvPicPr>
        <p:blipFill rotWithShape="1">
          <a:blip r:embed="rId3">
            <a:duotone>
              <a:prstClr val="black"/>
              <a:schemeClr val="accent2">
                <a:tint val="45000"/>
                <a:satMod val="400000"/>
              </a:schemeClr>
            </a:duotone>
          </a:blip>
          <a:srcRect b="15740"/>
          <a:stretch/>
        </p:blipFill>
        <p:spPr>
          <a:xfrm>
            <a:off x="567025" y="3049341"/>
            <a:ext cx="1240903" cy="1045581"/>
          </a:xfrm>
          <a:prstGeom prst="rect">
            <a:avLst/>
          </a:prstGeom>
        </p:spPr>
      </p:pic>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313287" y="384707"/>
            <a:ext cx="6751850" cy="4496400"/>
          </a:xfrm>
        </p:spPr>
        <p:txBody>
          <a:bodyPr/>
          <a:lstStyle/>
          <a:p>
            <a:pPr marL="0" indent="0" algn="just">
              <a:lnSpc>
                <a:spcPct val="106000"/>
              </a:lnSpc>
              <a:spcAft>
                <a:spcPts val="800"/>
              </a:spcAft>
            </a:pPr>
            <a:r>
              <a:rPr lang="en-US" u="sng" dirty="0" err="1">
                <a:solidFill>
                  <a:schemeClr val="tx1"/>
                </a:solidFill>
                <a:latin typeface="Calibri" panose="020F0502020204030204" pitchFamily="34" charset="0"/>
                <a:ea typeface="Calibri" panose="020F0502020204030204" pitchFamily="34" charset="0"/>
                <a:cs typeface="Vrinda" panose="020B0502040204020203" pitchFamily="34" charset="0"/>
              </a:rPr>
              <a:t>Đ</a:t>
            </a:r>
            <a:r>
              <a:rPr lang="en-US" sz="1800" u="sng"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iều</a:t>
            </a:r>
            <a:r>
              <a:rPr lang="en-US" sz="1800" u="sng"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chỉnh</a:t>
            </a:r>
            <a:r>
              <a:rPr lang="en-US" sz="1800" u="sng"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quy</a:t>
            </a:r>
            <a:r>
              <a:rPr lang="en-US" sz="1800" u="sng"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định</a:t>
            </a:r>
            <a:r>
              <a:rPr lang="en-US" sz="1800" u="sng"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tại</a:t>
            </a:r>
            <a:r>
              <a:rPr lang="en-US" sz="1800" u="sng"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Khoản</a:t>
            </a:r>
            <a:r>
              <a:rPr lang="en-US" sz="1800" u="sng" dirty="0">
                <a:solidFill>
                  <a:schemeClr val="tx1"/>
                </a:solidFill>
                <a:effectLst/>
                <a:latin typeface="Calibri" panose="020F0502020204030204" pitchFamily="34" charset="0"/>
                <a:ea typeface="Calibri" panose="020F0502020204030204" pitchFamily="34" charset="0"/>
                <a:cs typeface="Vrinda" panose="020B0502040204020203" pitchFamily="34" charset="0"/>
              </a:rPr>
              <a:t> 8 </a:t>
            </a:r>
            <a:r>
              <a:rPr lang="en-US" sz="1800" u="sng"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Điều</a:t>
            </a:r>
            <a:r>
              <a:rPr lang="en-US" sz="1800" u="sng" dirty="0">
                <a:solidFill>
                  <a:schemeClr val="tx1"/>
                </a:solidFill>
                <a:effectLst/>
                <a:latin typeface="Calibri" panose="020F0502020204030204" pitchFamily="34" charset="0"/>
                <a:ea typeface="Calibri" panose="020F0502020204030204" pitchFamily="34" charset="0"/>
                <a:cs typeface="Vrinda" panose="020B0502040204020203" pitchFamily="34" charset="0"/>
              </a:rPr>
              <a:t> 3:</a:t>
            </a:r>
          </a:p>
          <a:p>
            <a:pPr marL="0" indent="0" algn="just">
              <a:lnSpc>
                <a:spcPct val="106000"/>
              </a:lnSpc>
              <a:spcAft>
                <a:spcPts val="800"/>
              </a:spcAft>
            </a:pPr>
            <a:r>
              <a:rPr lang="en-US" sz="1800" i="1" dirty="0">
                <a:solidFill>
                  <a:schemeClr val="tx1"/>
                </a:solidFill>
                <a:effectLst/>
                <a:latin typeface="Calibri" panose="020F0502020204030204" pitchFamily="34" charset="0"/>
                <a:ea typeface="Calibri" panose="020F0502020204030204" pitchFamily="34" charset="0"/>
                <a:cs typeface="Vrinda" panose="020B0502040204020203" pitchFamily="34" charset="0"/>
              </a:rPr>
              <a:t>“</a:t>
            </a:r>
            <a:r>
              <a:rPr lang="en-US" i="1" dirty="0" err="1">
                <a:solidFill>
                  <a:schemeClr val="tx1"/>
                </a:solidFill>
                <a:latin typeface="Calibri" panose="020F0502020204030204" pitchFamily="34" charset="0"/>
                <a:cs typeface="Vrinda" panose="020B0502040204020203" pitchFamily="34" charset="0"/>
              </a:rPr>
              <a:t>Hội</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nghị</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hội</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thảo</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đào</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tạo</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về</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bán</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hàng</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đa</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cấp</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là</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các</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sự</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kiện</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được</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tổ</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chức</a:t>
            </a:r>
            <a:r>
              <a:rPr lang="en-US" i="1" dirty="0">
                <a:solidFill>
                  <a:schemeClr val="tx1"/>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bởi</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doanh</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nghiệp</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bán</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hàng</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đa</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cấp</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hoặc</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người</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tham</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gia</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bán</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hàng</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đa</a:t>
            </a:r>
            <a:r>
              <a:rPr lang="en-US" b="1" i="1" dirty="0">
                <a:solidFill>
                  <a:srgbClr val="00B050"/>
                </a:solidFill>
                <a:latin typeface="Calibri" panose="020F0502020204030204" pitchFamily="34" charset="0"/>
                <a:cs typeface="Vrinda" panose="020B0502040204020203" pitchFamily="34" charset="0"/>
              </a:rPr>
              <a:t> </a:t>
            </a:r>
            <a:r>
              <a:rPr lang="en-US" b="1" i="1" dirty="0" err="1">
                <a:solidFill>
                  <a:srgbClr val="00B050"/>
                </a:solidFill>
                <a:latin typeface="Calibri" panose="020F0502020204030204" pitchFamily="34" charset="0"/>
                <a:cs typeface="Vrinda" panose="020B0502040204020203" pitchFamily="34" charset="0"/>
              </a:rPr>
              <a:t>cấp</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có</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sự</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tham</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dự</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của</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từ</a:t>
            </a:r>
            <a:r>
              <a:rPr lang="en-US" i="1" dirty="0">
                <a:solidFill>
                  <a:schemeClr val="tx1"/>
                </a:solidFill>
                <a:latin typeface="Calibri" panose="020F0502020204030204" pitchFamily="34" charset="0"/>
                <a:cs typeface="Vrinda" panose="020B0502040204020203" pitchFamily="34" charset="0"/>
              </a:rPr>
              <a:t> 50 </a:t>
            </a:r>
            <a:r>
              <a:rPr lang="en-US" i="1" dirty="0" err="1">
                <a:solidFill>
                  <a:schemeClr val="tx1"/>
                </a:solidFill>
                <a:latin typeface="Calibri" panose="020F0502020204030204" pitchFamily="34" charset="0"/>
                <a:cs typeface="Vrinda" panose="020B0502040204020203" pitchFamily="34" charset="0"/>
              </a:rPr>
              <a:t>người</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trở</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lên</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hoặc</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có</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sự</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tham</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dự</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của</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từ</a:t>
            </a:r>
            <a:r>
              <a:rPr lang="en-US" i="1" dirty="0">
                <a:solidFill>
                  <a:schemeClr val="tx1"/>
                </a:solidFill>
                <a:latin typeface="Calibri" panose="020F0502020204030204" pitchFamily="34" charset="0"/>
                <a:cs typeface="Vrinda" panose="020B0502040204020203" pitchFamily="34" charset="0"/>
              </a:rPr>
              <a:t> 30 </a:t>
            </a:r>
            <a:r>
              <a:rPr lang="en-US" i="1" dirty="0" err="1">
                <a:solidFill>
                  <a:schemeClr val="tx1"/>
                </a:solidFill>
                <a:latin typeface="Calibri" panose="020F0502020204030204" pitchFamily="34" charset="0"/>
                <a:cs typeface="Vrinda" panose="020B0502040204020203" pitchFamily="34" charset="0"/>
              </a:rPr>
              <a:t>người</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tham</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gia</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bán</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hàng</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đa</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cấp</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trở</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lên</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có</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nội</a:t>
            </a:r>
            <a:r>
              <a:rPr lang="en-US" i="1" dirty="0">
                <a:solidFill>
                  <a:schemeClr val="tx1"/>
                </a:solidFill>
                <a:latin typeface="Calibri" panose="020F0502020204030204" pitchFamily="34" charset="0"/>
                <a:cs typeface="Vrinda" panose="020B0502040204020203" pitchFamily="34" charset="0"/>
              </a:rPr>
              <a:t> dung </a:t>
            </a:r>
            <a:r>
              <a:rPr lang="en-US" i="1" dirty="0" err="1">
                <a:solidFill>
                  <a:schemeClr val="tx1"/>
                </a:solidFill>
                <a:latin typeface="Calibri" panose="020F0502020204030204" pitchFamily="34" charset="0"/>
                <a:cs typeface="Vrinda" panose="020B0502040204020203" pitchFamily="34" charset="0"/>
              </a:rPr>
              <a:t>về</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cơ</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hội</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kinh</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doanh</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sản</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phẩm</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và</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hoạt</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động</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của</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doanh</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nghiệp</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bán</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hàng</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đa</a:t>
            </a:r>
            <a:r>
              <a:rPr lang="en-US" i="1" dirty="0">
                <a:solidFill>
                  <a:schemeClr val="tx1"/>
                </a:solidFill>
                <a:latin typeface="Calibri" panose="020F0502020204030204" pitchFamily="34" charset="0"/>
                <a:cs typeface="Vrinda" panose="020B0502040204020203" pitchFamily="34" charset="0"/>
              </a:rPr>
              <a:t> </a:t>
            </a:r>
            <a:r>
              <a:rPr lang="en-US" i="1" dirty="0" err="1">
                <a:solidFill>
                  <a:schemeClr val="tx1"/>
                </a:solidFill>
                <a:latin typeface="Calibri" panose="020F0502020204030204" pitchFamily="34" charset="0"/>
                <a:cs typeface="Vrinda" panose="020B0502040204020203" pitchFamily="34" charset="0"/>
              </a:rPr>
              <a:t>cấp</a:t>
            </a:r>
            <a:r>
              <a:rPr lang="en-US" sz="1800" i="1" dirty="0">
                <a:solidFill>
                  <a:schemeClr val="tx1"/>
                </a:solidFill>
                <a:effectLst/>
                <a:latin typeface="Calibri" panose="020F0502020204030204" pitchFamily="34" charset="0"/>
                <a:ea typeface="Calibri" panose="020F0502020204030204" pitchFamily="34" charset="0"/>
                <a:cs typeface="Vrinda" panose="020B0502040204020203" pitchFamily="34" charset="0"/>
              </a:rPr>
              <a:t>”.</a:t>
            </a:r>
          </a:p>
        </p:txBody>
      </p:sp>
    </p:spTree>
    <p:extLst>
      <p:ext uri="{BB962C8B-B14F-4D97-AF65-F5344CB8AC3E}">
        <p14:creationId xmlns:p14="http://schemas.microsoft.com/office/powerpoint/2010/main" val="127862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366228" y="1211254"/>
            <a:ext cx="6598152" cy="3235325"/>
          </a:xfrm>
        </p:spPr>
        <p:txBody>
          <a:bodyPr/>
          <a:lstStyle/>
          <a:p>
            <a:pPr marL="0" indent="0" algn="just">
              <a:lnSpc>
                <a:spcPct val="115000"/>
              </a:lnSpc>
            </a:pPr>
            <a:r>
              <a:rPr lang="en-US" dirty="0" err="1">
                <a:solidFill>
                  <a:srgbClr val="000000"/>
                </a:solidFill>
                <a:effectLst/>
                <a:latin typeface="Calibri" panose="020F0502020204030204" pitchFamily="34" charset="0"/>
                <a:ea typeface="Calibri" panose="020F0502020204030204" pitchFamily="34" charset="0"/>
              </a:rPr>
              <a:t>Quy</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định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tại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điểm</a:t>
            </a:r>
            <a:r>
              <a:rPr lang="en-US" dirty="0">
                <a:solidFill>
                  <a:srgbClr val="000000"/>
                </a:solidFill>
                <a:effectLst/>
                <a:latin typeface="Calibri" panose="020F0502020204030204" pitchFamily="34" charset="0"/>
                <a:ea typeface="Calibri" panose="020F0502020204030204" pitchFamily="34" charset="0"/>
              </a:rPr>
              <a:t> b, </a:t>
            </a:r>
            <a:r>
              <a:rPr lang="en-US" dirty="0" err="1">
                <a:solidFill>
                  <a:srgbClr val="000000"/>
                </a:solidFill>
                <a:effectLst/>
                <a:latin typeface="Calibri" panose="020F0502020204030204" pitchFamily="34" charset="0"/>
                <a:ea typeface="Calibri" panose="020F0502020204030204" pitchFamily="34" charset="0"/>
              </a:rPr>
              <a:t>điểm</a:t>
            </a:r>
            <a:r>
              <a:rPr lang="en-US" dirty="0">
                <a:solidFill>
                  <a:srgbClr val="000000"/>
                </a:solidFill>
                <a:effectLst/>
                <a:latin typeface="Calibri" panose="020F0502020204030204" pitchFamily="34" charset="0"/>
                <a:ea typeface="Calibri" panose="020F0502020204030204" pitchFamily="34" charset="0"/>
              </a:rPr>
              <a:t> c </a:t>
            </a:r>
            <a:r>
              <a:rPr lang="en-US" dirty="0" err="1">
                <a:solidFill>
                  <a:srgbClr val="000000"/>
                </a:solidFill>
                <a:effectLst/>
                <a:latin typeface="Calibri" panose="020F0502020204030204" pitchFamily="34" charset="0"/>
                <a:ea typeface="Calibri" panose="020F0502020204030204" pitchFamily="34" charset="0"/>
              </a:rPr>
              <a:t>khoản</a:t>
            </a:r>
            <a:r>
              <a:rPr lang="en-US" dirty="0">
                <a:solidFill>
                  <a:srgbClr val="000000"/>
                </a:solidFill>
                <a:effectLst/>
                <a:latin typeface="Calibri" panose="020F0502020204030204" pitchFamily="34" charset="0"/>
                <a:ea typeface="Calibri" panose="020F0502020204030204" pitchFamily="34" charset="0"/>
              </a:rPr>
              <a:t> 1 </a:t>
            </a:r>
            <a:r>
              <a:rPr lang="en-US" dirty="0" err="1">
                <a:solidFill>
                  <a:srgbClr val="000000"/>
                </a:solidFill>
                <a:effectLst/>
                <a:latin typeface="Calibri" panose="020F0502020204030204" pitchFamily="34" charset="0"/>
                <a:ea typeface="Calibri" panose="020F0502020204030204" pitchFamily="34" charset="0"/>
              </a:rPr>
              <a:t>Điều</a:t>
            </a:r>
            <a:r>
              <a:rPr lang="en-US" dirty="0">
                <a:solidFill>
                  <a:srgbClr val="000000"/>
                </a:solidFill>
                <a:effectLst/>
                <a:latin typeface="Calibri" panose="020F0502020204030204" pitchFamily="34" charset="0"/>
                <a:ea typeface="Calibri" panose="020F0502020204030204" pitchFamily="34" charset="0"/>
              </a:rPr>
              <a:t> 27 </a:t>
            </a:r>
            <a:r>
              <a:rPr lang="en-US" dirty="0" err="1">
                <a:solidFill>
                  <a:srgbClr val="000000"/>
                </a:solidFill>
                <a:effectLst/>
                <a:latin typeface="Calibri" panose="020F0502020204030204" pitchFamily="34" charset="0"/>
                <a:ea typeface="Calibri" panose="020F0502020204030204" pitchFamily="34" charset="0"/>
              </a:rPr>
              <a:t>yêu</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cầu</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doanh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nghiệp</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phải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cung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cấp</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a:t>
            </a:r>
            <a:r>
              <a:rPr lang="en-US" i="1" dirty="0" err="1">
                <a:solidFill>
                  <a:srgbClr val="000000"/>
                </a:solidFill>
                <a:effectLst/>
                <a:latin typeface="Calibri" panose="020F0502020204030204" pitchFamily="34" charset="0"/>
                <a:ea typeface="Calibri" panose="020F0502020204030204" pitchFamily="34" charset="0"/>
              </a:rPr>
              <a:t>nội</a:t>
            </a:r>
            <a:r>
              <a:rPr lang="en-US" i="1" dirty="0">
                <a:solidFill>
                  <a:srgbClr val="000000"/>
                </a:solidFill>
                <a:effectLst/>
                <a:latin typeface="Calibri" panose="020F0502020204030204" pitchFamily="34" charset="0"/>
                <a:ea typeface="Calibri" panose="020F0502020204030204" pitchFamily="34" charset="0"/>
              </a:rPr>
              <a:t> dung chi </a:t>
            </a:r>
            <a:r>
              <a:rPr lang="en-US" i="1" dirty="0" err="1">
                <a:solidFill>
                  <a:srgbClr val="000000"/>
                </a:solidFill>
                <a:effectLst/>
                <a:latin typeface="Calibri" panose="020F0502020204030204" pitchFamily="34" charset="0"/>
                <a:ea typeface="Calibri" panose="020F0502020204030204" pitchFamily="34" charset="0"/>
              </a:rPr>
              <a:t>tiết</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của</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hội</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thảo</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và</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danh</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sách</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báo</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cáo</a:t>
            </a:r>
            <a:r>
              <a:rPr lang="en-US" i="1" dirty="0">
                <a:solidFill>
                  <a:srgbClr val="000000"/>
                </a:solidFill>
                <a:effectLst/>
                <a:latin typeface="Calibri" panose="020F0502020204030204" pitchFamily="34" charset="0"/>
                <a:ea typeface="Calibri" panose="020F0502020204030204" pitchFamily="34" charset="0"/>
              </a:rPr>
              <a:t> </a:t>
            </a:r>
            <a:r>
              <a:rPr lang="en-US" i="1" dirty="0" err="1">
                <a:solidFill>
                  <a:srgbClr val="000000"/>
                </a:solidFill>
                <a:effectLst/>
                <a:latin typeface="Calibri" panose="020F0502020204030204" pitchFamily="34" charset="0"/>
                <a:ea typeface="Calibri" panose="020F0502020204030204" pitchFamily="34" charset="0"/>
              </a:rPr>
              <a:t>viên</a:t>
            </a:r>
            <a:r>
              <a:rPr lang="en-US" i="1"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gây</a:t>
            </a:r>
            <a:r>
              <a:rPr lang="en-US" dirty="0">
                <a:solidFill>
                  <a:srgbClr val="000000"/>
                </a:solidFill>
                <a:effectLst/>
                <a:latin typeface="Calibri" panose="020F0502020204030204" pitchFamily="34" charset="0"/>
                <a:ea typeface="Calibri" panose="020F0502020204030204" pitchFamily="34" charset="0"/>
              </a:rPr>
              <a:t> ra </a:t>
            </a:r>
            <a:r>
              <a:rPr lang="en-US" dirty="0" err="1">
                <a:solidFill>
                  <a:srgbClr val="000000"/>
                </a:solidFill>
                <a:effectLst/>
                <a:latin typeface="Calibri" panose="020F0502020204030204" pitchFamily="34" charset="0"/>
                <a:ea typeface="Calibri" panose="020F0502020204030204" pitchFamily="34" charset="0"/>
              </a:rPr>
              <a:t>khó</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khăn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trong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hoạt</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động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thông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báo</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tổ</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chức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hội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thảo</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của</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doanh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nghiệp</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và</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việc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tiếp</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nhận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hồ</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sơ</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thông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báo</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tổ</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chức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hội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thảo</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của</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cơ</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quan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quản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lý</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nhà</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nước</a:t>
            </a:r>
            <a:r>
              <a:rPr lang="en-US" dirty="0">
                <a:solidFill>
                  <a:srgbClr val="000000"/>
                </a:solidFill>
                <a:latin typeface="Calibri" panose="020F0502020204030204" pitchFamily="34" charset="0"/>
                <a:ea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rPr>
              <a:t>T</a:t>
            </a:r>
            <a:r>
              <a:rPr lang="en-US" dirty="0" err="1">
                <a:solidFill>
                  <a:srgbClr val="000000"/>
                </a:solidFill>
                <a:effectLst/>
                <a:latin typeface="Calibri" panose="020F0502020204030204" pitchFamily="34" charset="0"/>
                <a:ea typeface="Calibri" panose="020F0502020204030204" pitchFamily="34" charset="0"/>
              </a:rPr>
              <a:t>rong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các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sự</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kiện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như</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tiệc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sinh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nhật</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vinh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danh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cuộc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họp</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nội</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bộ</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của</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doanh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nghiệ</a:t>
            </a:r>
            <a:r>
              <a:rPr lang="en-US" dirty="0" err="1">
                <a:solidFill>
                  <a:srgbClr val="000000"/>
                </a:solidFill>
                <a:latin typeface="Calibri" panose="020F0502020204030204" pitchFamily="34" charset="0"/>
                <a:ea typeface="Calibri" panose="020F0502020204030204" pitchFamily="34" charset="0"/>
              </a:rPr>
              <a:t>p</a:t>
            </a:r>
            <a:r>
              <a:rPr lang="en-US" dirty="0">
                <a:solidFill>
                  <a:srgbClr val="000000"/>
                </a:solidFill>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thì</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không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thể</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cung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cấp</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nội</a:t>
            </a:r>
            <a:r>
              <a:rPr lang="en-US" dirty="0">
                <a:solidFill>
                  <a:srgbClr val="000000"/>
                </a:solidFill>
                <a:effectLst/>
                <a:latin typeface="Calibri" panose="020F0502020204030204" pitchFamily="34" charset="0"/>
                <a:ea typeface="Calibri" panose="020F0502020204030204" pitchFamily="34" charset="0"/>
              </a:rPr>
              <a:t> dung chi </a:t>
            </a:r>
            <a:r>
              <a:rPr lang="en-US" dirty="0" err="1">
                <a:solidFill>
                  <a:srgbClr val="000000"/>
                </a:solidFill>
                <a:effectLst/>
                <a:latin typeface="Calibri" panose="020F0502020204030204" pitchFamily="34" charset="0"/>
                <a:ea typeface="Calibri" panose="020F0502020204030204" pitchFamily="34" charset="0"/>
              </a:rPr>
              <a:t>tiết</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và</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Danh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sách</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Báo</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cáo</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viên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nên</a:t>
            </a:r>
            <a:r>
              <a:rPr lang="en-US"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Doanh</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latin typeface="Calibri" panose="020F0502020204030204" pitchFamily="34" charset="0"/>
                <a:ea typeface="Calibri" panose="020F0502020204030204" pitchFamily="34" charset="0"/>
              </a:rPr>
              <a:t>nghiệp</a:t>
            </a:r>
            <a:r>
              <a:rPr lang="en-US" u="sng" dirty="0">
                <a:solidFill>
                  <a:srgbClr val="000000"/>
                </a:solidFill>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không</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có</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đủ</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thành</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phần</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hồ</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sơ</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và</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danh</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sách</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Báo</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cáo</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viên</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để</a:t>
            </a:r>
            <a:r>
              <a:rPr lang="en-US" u="sng" dirty="0">
                <a:solidFill>
                  <a:srgbClr val="000000"/>
                </a:solidFill>
                <a:effectLst/>
                <a:latin typeface="Calibri" panose="020F0502020204030204" pitchFamily="34" charset="0"/>
                <a:ea typeface="Calibri" panose="020F0502020204030204" pitchFamily="34" charset="0"/>
              </a:rPr>
              <a:t> </a:t>
            </a:r>
            <a:r>
              <a:rPr lang="en-US" u="sng" dirty="0" err="1">
                <a:solidFill>
                  <a:srgbClr val="000000"/>
                </a:solidFill>
                <a:effectLst/>
                <a:latin typeface="Calibri" panose="020F0502020204030204" pitchFamily="34" charset="0"/>
                <a:ea typeface="Calibri" panose="020F0502020204030204" pitchFamily="34" charset="0"/>
              </a:rPr>
              <a:t>nộp</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đến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cơ</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quan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quản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lý</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nên</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không</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thể</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tổ</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chức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được</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sự</a:t>
            </a:r>
            <a:r>
              <a:rPr lang="en-US" dirty="0">
                <a:solidFill>
                  <a:srgbClr val="000000"/>
                </a:solidFill>
                <a:effectLst/>
                <a:latin typeface="Calibri" panose="020F0502020204030204" pitchFamily="34" charset="0"/>
                <a:ea typeface="Calibri" panose="020F0502020204030204" pitchFamily="34" charset="0"/>
              </a:rPr>
              <a:t> </a:t>
            </a:r>
            <a:r>
              <a:rPr lang="en-US" dirty="0" err="1">
                <a:solidFill>
                  <a:srgbClr val="000000"/>
                </a:solidFill>
                <a:effectLst/>
                <a:latin typeface="Calibri" panose="020F0502020204030204" pitchFamily="34" charset="0"/>
                <a:ea typeface="Calibri" panose="020F0502020204030204" pitchFamily="34" charset="0"/>
              </a:rPr>
              <a:t>kiện</a:t>
            </a:r>
            <a:r>
              <a:rPr lang="en-US" dirty="0">
                <a:solidFill>
                  <a:srgbClr val="000000"/>
                </a:solidFill>
                <a:effectLst/>
                <a:latin typeface="Calibri" panose="020F0502020204030204" pitchFamily="34" charset="0"/>
                <a:ea typeface="Calibri" panose="020F0502020204030204" pitchFamily="34" charset="0"/>
              </a:rPr>
              <a:t>.</a:t>
            </a:r>
            <a:endParaRPr lang="en-US" dirty="0">
              <a:effectLst/>
              <a:latin typeface="Times New Roman" panose="02020603050405020304" pitchFamily="18" charset="0"/>
              <a:ea typeface="Times New Roman" panose="02020603050405020304" pitchFamily="18" charset="0"/>
            </a:endParaRPr>
          </a:p>
        </p:txBody>
      </p:sp>
      <p:sp>
        <p:nvSpPr>
          <p:cNvPr id="225" name="Google Shape;225;p38"/>
          <p:cNvSpPr txBox="1">
            <a:spLocks noGrp="1"/>
          </p:cNvSpPr>
          <p:nvPr>
            <p:ph type="title"/>
          </p:nvPr>
        </p:nvSpPr>
        <p:spPr>
          <a:xfrm>
            <a:off x="2125136" y="245889"/>
            <a:ext cx="6957391"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LUẬN ĐIỂM 2</a:t>
            </a:r>
          </a:p>
        </p:txBody>
      </p:sp>
      <p:pic>
        <p:nvPicPr>
          <p:cNvPr id="4" name="Picture 3" descr="Icon&#10;&#10;Description automatically generated">
            <a:extLst>
              <a:ext uri="{FF2B5EF4-FFF2-40B4-BE49-F238E27FC236}">
                <a16:creationId xmlns:a16="http://schemas.microsoft.com/office/drawing/2014/main" id="{3A41943C-617A-40EA-AFF7-273A33B52C0D}"/>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27212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3040604" y="2130442"/>
            <a:ext cx="5823457" cy="1089025"/>
          </a:xfrm>
        </p:spPr>
        <p:txBody>
          <a:bodyPr/>
          <a:lstStyle/>
          <a:p>
            <a:pPr marL="0" lvl="0" indent="0" algn="just">
              <a:spcAft>
                <a:spcPts val="1200"/>
              </a:spcAft>
            </a:pP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Đề xuất điều chỉnh quy định </a:t>
            </a:r>
            <a:r>
              <a:rPr lang="vi-VN" sz="2000"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không bắt buộc </a:t>
            </a: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doanh nghiệp phải cung cấp “nội dung chi tiết của hội</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nghị</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hội</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vi-VN"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thảo”</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Danh</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sách</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Báo</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cáo</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25" name="Google Shape;225;p38"/>
          <p:cNvSpPr txBox="1">
            <a:spLocks noGrp="1"/>
          </p:cNvSpPr>
          <p:nvPr>
            <p:ph type="title"/>
          </p:nvPr>
        </p:nvSpPr>
        <p:spPr>
          <a:xfrm>
            <a:off x="2194560" y="-652"/>
            <a:ext cx="694944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ĐỀ XUẤT</a:t>
            </a:r>
            <a:endParaRPr sz="2800" b="1">
              <a:solidFill>
                <a:schemeClr val="tx1"/>
              </a:solidFill>
              <a:latin typeface="+mn-lt"/>
            </a:endParaRPr>
          </a:p>
        </p:txBody>
      </p:sp>
      <p:grpSp>
        <p:nvGrpSpPr>
          <p:cNvPr id="12" name="Group 11">
            <a:extLst>
              <a:ext uri="{FF2B5EF4-FFF2-40B4-BE49-F238E27FC236}">
                <a16:creationId xmlns:a16="http://schemas.microsoft.com/office/drawing/2014/main" id="{72C376EA-2CFA-48DE-8CF8-73C3E4C1FFB7}"/>
              </a:ext>
            </a:extLst>
          </p:cNvPr>
          <p:cNvGrpSpPr/>
          <p:nvPr/>
        </p:nvGrpSpPr>
        <p:grpSpPr>
          <a:xfrm>
            <a:off x="3166092" y="872948"/>
            <a:ext cx="6196541" cy="729877"/>
            <a:chOff x="1689100" y="4299097"/>
            <a:chExt cx="1104900" cy="610835"/>
          </a:xfrm>
        </p:grpSpPr>
        <p:sp>
          <p:nvSpPr>
            <p:cNvPr id="13" name="Arrow: Right 12">
              <a:extLst>
                <a:ext uri="{FF2B5EF4-FFF2-40B4-BE49-F238E27FC236}">
                  <a16:creationId xmlns:a16="http://schemas.microsoft.com/office/drawing/2014/main" id="{571E25B4-0746-4B76-84E2-6689D2E8A9C8}"/>
                </a:ext>
              </a:extLst>
            </p:cNvPr>
            <p:cNvSpPr/>
            <p:nvPr/>
          </p:nvSpPr>
          <p:spPr>
            <a:xfrm>
              <a:off x="1689100" y="4299097"/>
              <a:ext cx="1016000" cy="61083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2B90BD-D8B5-4ED2-BA1E-5C4B2B5443D2}"/>
                </a:ext>
              </a:extLst>
            </p:cNvPr>
            <p:cNvSpPr txBox="1"/>
            <p:nvPr/>
          </p:nvSpPr>
          <p:spPr>
            <a:xfrm>
              <a:off x="1689100" y="4495776"/>
              <a:ext cx="1104900" cy="283336"/>
            </a:xfrm>
            <a:prstGeom prst="rect">
              <a:avLst/>
            </a:prstGeom>
            <a:noFill/>
          </p:spPr>
          <p:txBody>
            <a:bodyPr wrap="square" rtlCol="0">
              <a:spAutoFit/>
            </a:bodyPr>
            <a:lstStyle/>
            <a:p>
              <a:r>
                <a:rPr lang="en-US" sz="1600" b="1" err="1">
                  <a:solidFill>
                    <a:srgbClr val="FF0000"/>
                  </a:solidFill>
                </a:rPr>
                <a:t>Giải</a:t>
              </a:r>
              <a:r>
                <a:rPr lang="en-US" sz="1600" b="1">
                  <a:solidFill>
                    <a:srgbClr val="FF0000"/>
                  </a:solidFill>
                </a:rPr>
                <a:t> </a:t>
              </a:r>
              <a:r>
                <a:rPr lang="en-US" sz="1600" b="1" err="1">
                  <a:solidFill>
                    <a:srgbClr val="FF0000"/>
                  </a:solidFill>
                </a:rPr>
                <a:t>pháp</a:t>
              </a:r>
              <a:r>
                <a:rPr lang="en-US" sz="1600" b="1">
                  <a:solidFill>
                    <a:srgbClr val="FF0000"/>
                  </a:solidFill>
                </a:rPr>
                <a:t> </a:t>
              </a:r>
              <a:r>
                <a:rPr lang="en-US" sz="1600" b="1" err="1">
                  <a:solidFill>
                    <a:srgbClr val="FF0000"/>
                  </a:solidFill>
                </a:rPr>
                <a:t>cho</a:t>
              </a:r>
              <a:r>
                <a:rPr lang="en-US" sz="1600" b="1">
                  <a:solidFill>
                    <a:srgbClr val="FF0000"/>
                  </a:solidFill>
                </a:rPr>
                <a:t> </a:t>
              </a:r>
              <a:r>
                <a:rPr lang="en-US" sz="1600" b="1" err="1">
                  <a:solidFill>
                    <a:srgbClr val="FF0000"/>
                  </a:solidFill>
                </a:rPr>
                <a:t>luận</a:t>
              </a:r>
              <a:r>
                <a:rPr lang="en-US" sz="1600" b="1">
                  <a:solidFill>
                    <a:srgbClr val="FF0000"/>
                  </a:solidFill>
                </a:rPr>
                <a:t> </a:t>
              </a:r>
              <a:r>
                <a:rPr lang="en-US" sz="1600" b="1" err="1">
                  <a:solidFill>
                    <a:srgbClr val="FF0000"/>
                  </a:solidFill>
                </a:rPr>
                <a:t>điểm</a:t>
              </a:r>
              <a:r>
                <a:rPr lang="en-US" sz="1600" b="1">
                  <a:solidFill>
                    <a:srgbClr val="FF0000"/>
                  </a:solidFill>
                </a:rPr>
                <a:t> 2</a:t>
              </a:r>
            </a:p>
          </p:txBody>
        </p:sp>
      </p:grpSp>
      <p:pic>
        <p:nvPicPr>
          <p:cNvPr id="15" name="Picture 14" descr="Icon&#10;&#10;Description automatically generated">
            <a:extLst>
              <a:ext uri="{FF2B5EF4-FFF2-40B4-BE49-F238E27FC236}">
                <a16:creationId xmlns:a16="http://schemas.microsoft.com/office/drawing/2014/main" id="{0A2740AB-92A4-47F7-8AAD-7D16252B82E7}"/>
              </a:ext>
            </a:extLst>
          </p:cNvPr>
          <p:cNvPicPr>
            <a:picLocks noChangeAspect="1"/>
          </p:cNvPicPr>
          <p:nvPr/>
        </p:nvPicPr>
        <p:blipFill>
          <a:blip r:embed="rId3"/>
          <a:stretch>
            <a:fillRect/>
          </a:stretch>
        </p:blipFill>
        <p:spPr>
          <a:xfrm>
            <a:off x="2486062" y="837612"/>
            <a:ext cx="680030" cy="680030"/>
          </a:xfrm>
          <a:prstGeom prst="rect">
            <a:avLst/>
          </a:prstGeom>
        </p:spPr>
      </p:pic>
    </p:spTree>
    <p:extLst>
      <p:ext uri="{BB962C8B-B14F-4D97-AF65-F5344CB8AC3E}">
        <p14:creationId xmlns:p14="http://schemas.microsoft.com/office/powerpoint/2010/main" val="190459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14036" y="11992"/>
            <a:ext cx="1930480" cy="449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br>
              <a:rPr lang="en-US" sz="2800">
                <a:solidFill>
                  <a:schemeClr val="tx1"/>
                </a:solidFill>
                <a:latin typeface="Calibri" panose="020F0502020204030204" pitchFamily="34" charset="0"/>
                <a:cs typeface="Calibri" panose="020F0502020204030204" pitchFamily="34" charset="0"/>
              </a:rPr>
            </a:br>
            <a:r>
              <a:rPr lang="en-US" sz="2800">
                <a:solidFill>
                  <a:schemeClr val="tx1"/>
                </a:solidFill>
                <a:latin typeface="Calibri" panose="020F0502020204030204" pitchFamily="34" charset="0"/>
                <a:cs typeface="Calibri" panose="020F0502020204030204" pitchFamily="34" charset="0"/>
              </a:rPr>
              <a:t>ĐỀ XUẤT </a:t>
            </a:r>
            <a:r>
              <a:rPr lang="vi-VN" sz="2800">
                <a:solidFill>
                  <a:schemeClr val="tx1"/>
                </a:solidFill>
                <a:latin typeface="Calibri" panose="020F0502020204030204" pitchFamily="34" charset="0"/>
                <a:cs typeface="Calibri" panose="020F0502020204030204" pitchFamily="34" charset="0"/>
              </a:rPr>
              <a:t>SỬA ĐỔI DỰ THẢO NGHỊ ĐỊNH</a:t>
            </a:r>
            <a:endParaRPr lang="en-US" sz="2800" b="1">
              <a:solidFill>
                <a:schemeClr val="tx1"/>
              </a:solidFill>
              <a:latin typeface="Calibri" panose="020F0502020204030204" pitchFamily="34" charset="0"/>
              <a:cs typeface="Calibri" panose="020F0502020204030204" pitchFamily="34" charset="0"/>
            </a:endParaRPr>
          </a:p>
        </p:txBody>
      </p:sp>
      <p:pic>
        <p:nvPicPr>
          <p:cNvPr id="5" name="Picture 4" descr="Shape&#10;&#10;Description automatically generated with low confidence">
            <a:extLst>
              <a:ext uri="{FF2B5EF4-FFF2-40B4-BE49-F238E27FC236}">
                <a16:creationId xmlns:a16="http://schemas.microsoft.com/office/drawing/2014/main" id="{A62174C8-4C4B-4C2F-B923-3FAAF136397D}"/>
              </a:ext>
            </a:extLst>
          </p:cNvPr>
          <p:cNvPicPr>
            <a:picLocks noChangeAspect="1"/>
          </p:cNvPicPr>
          <p:nvPr/>
        </p:nvPicPr>
        <p:blipFill rotWithShape="1">
          <a:blip r:embed="rId3">
            <a:duotone>
              <a:prstClr val="black"/>
              <a:schemeClr val="accent2">
                <a:tint val="45000"/>
                <a:satMod val="400000"/>
              </a:schemeClr>
            </a:duotone>
          </a:blip>
          <a:srcRect b="15740"/>
          <a:stretch/>
        </p:blipFill>
        <p:spPr>
          <a:xfrm>
            <a:off x="567025" y="3049341"/>
            <a:ext cx="1240903" cy="1045581"/>
          </a:xfrm>
          <a:prstGeom prst="rect">
            <a:avLst/>
          </a:prstGeom>
        </p:spPr>
      </p:pic>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313287" y="384707"/>
            <a:ext cx="6751850" cy="4496400"/>
          </a:xfrm>
        </p:spPr>
        <p:txBody>
          <a:bodyPr/>
          <a:lstStyle/>
          <a:p>
            <a:pPr algn="just">
              <a:lnSpc>
                <a:spcPct val="106000"/>
              </a:lnSpc>
              <a:spcAft>
                <a:spcPts val="800"/>
              </a:spcAft>
            </a:pPr>
            <a:r>
              <a:rPr lang="en-US" sz="1800" b="1"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Sửa</a:t>
            </a:r>
            <a:r>
              <a:rPr lang="en-US" sz="1800" b="1"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b="1"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đổi</a:t>
            </a:r>
            <a:r>
              <a:rPr lang="en-US" sz="1800" b="1"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b="1"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điểm</a:t>
            </a:r>
            <a:r>
              <a:rPr lang="en-US" sz="1800" b="1" dirty="0">
                <a:solidFill>
                  <a:schemeClr val="tx1"/>
                </a:solidFill>
                <a:effectLst/>
                <a:latin typeface="Calibri" panose="020F0502020204030204" pitchFamily="34" charset="0"/>
                <a:ea typeface="Calibri" panose="020F0502020204030204" pitchFamily="34" charset="0"/>
                <a:cs typeface="Vrinda" panose="020B0502040204020203" pitchFamily="34" charset="0"/>
              </a:rPr>
              <a:t> b, c, d </a:t>
            </a:r>
            <a:r>
              <a:rPr lang="en-US" sz="1800" b="1"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khoản</a:t>
            </a:r>
            <a:r>
              <a:rPr lang="en-US" sz="1800" b="1" dirty="0">
                <a:solidFill>
                  <a:schemeClr val="tx1"/>
                </a:solidFill>
                <a:effectLst/>
                <a:latin typeface="Calibri" panose="020F0502020204030204" pitchFamily="34" charset="0"/>
                <a:ea typeface="Calibri" panose="020F0502020204030204" pitchFamily="34" charset="0"/>
                <a:cs typeface="Vrinda" panose="020B0502040204020203" pitchFamily="34" charset="0"/>
              </a:rPr>
              <a:t> 1 </a:t>
            </a:r>
            <a:r>
              <a:rPr lang="en-US" sz="1800" b="1"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Điều</a:t>
            </a:r>
            <a:r>
              <a:rPr lang="en-US" sz="1800" b="1" dirty="0">
                <a:solidFill>
                  <a:schemeClr val="tx1"/>
                </a:solidFill>
                <a:effectLst/>
                <a:latin typeface="Calibri" panose="020F0502020204030204" pitchFamily="34" charset="0"/>
                <a:ea typeface="Calibri" panose="020F0502020204030204" pitchFamily="34" charset="0"/>
                <a:cs typeface="Vrinda" panose="020B0502040204020203" pitchFamily="34" charset="0"/>
              </a:rPr>
              <a:t> 27 </a:t>
            </a:r>
            <a:r>
              <a:rPr lang="en-US" sz="1800" b="1"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như</a:t>
            </a:r>
            <a:r>
              <a:rPr lang="en-US" sz="1800" b="1"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r>
              <a:rPr lang="en-US" sz="1800" b="1" dirty="0" err="1">
                <a:solidFill>
                  <a:schemeClr val="tx1"/>
                </a:solidFill>
                <a:effectLst/>
                <a:latin typeface="Calibri" panose="020F0502020204030204" pitchFamily="34" charset="0"/>
                <a:ea typeface="Calibri" panose="020F0502020204030204" pitchFamily="34" charset="0"/>
                <a:cs typeface="Vrinda" panose="020B0502040204020203" pitchFamily="34" charset="0"/>
              </a:rPr>
              <a:t>sau</a:t>
            </a:r>
            <a:r>
              <a:rPr lang="en-US" sz="1800" b="1" dirty="0">
                <a:solidFill>
                  <a:schemeClr val="tx1"/>
                </a:solidFill>
                <a:effectLst/>
                <a:latin typeface="Calibri" panose="020F0502020204030204" pitchFamily="34" charset="0"/>
                <a:ea typeface="Calibri" panose="020F0502020204030204" pitchFamily="34" charset="0"/>
                <a:cs typeface="Vrinda" panose="020B0502040204020203" pitchFamily="34" charset="0"/>
              </a:rPr>
              <a:t>: </a:t>
            </a:r>
          </a:p>
          <a:p>
            <a:pPr algn="just">
              <a:lnSpc>
                <a:spcPct val="106000"/>
              </a:lnSpc>
              <a:spcAft>
                <a:spcPts val="800"/>
              </a:spcAft>
            </a:pPr>
            <a:r>
              <a:rPr lang="en-US" sz="1800" i="1" dirty="0">
                <a:solidFill>
                  <a:schemeClr val="tx1"/>
                </a:solidFill>
                <a:effectLst/>
                <a:latin typeface="Calibri" panose="020F0502020204030204" pitchFamily="34" charset="0"/>
                <a:ea typeface="Calibri" panose="020F0502020204030204" pitchFamily="34" charset="0"/>
                <a:cs typeface="Vrinda" panose="020B0502040204020203" pitchFamily="34" charset="0"/>
              </a:rPr>
              <a:t>“b.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nội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dung chi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tiết</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tài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liệu</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trình</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bày</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thảo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nếu</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có</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lượng</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tham</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gia</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dự</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kiến</a:t>
            </a:r>
            <a:endParaRPr lang="en-US" sz="1800" dirty="0">
              <a:solidFill>
                <a:schemeClr val="tx1"/>
              </a:solidFill>
              <a:effectLst/>
              <a:latin typeface="Calibri" panose="020F0502020204030204" pitchFamily="34" charset="0"/>
              <a:ea typeface="Calibri" panose="020F0502020204030204" pitchFamily="34" charset="0"/>
              <a:cs typeface="Vrinda" panose="020B0502040204020203" pitchFamily="34" charset="0"/>
            </a:endParaRPr>
          </a:p>
          <a:p>
            <a:pPr algn="just">
              <a:lnSpc>
                <a:spcPct val="106000"/>
              </a:lnSpc>
              <a:spcAft>
                <a:spcPts val="800"/>
              </a:spcAft>
            </a:pP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Danh</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sách</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viên</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nghị</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thảo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đào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kèm</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hợp</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đồng</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thuê</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khoán</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trong</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đó</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rõ</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quyền</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hạn</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trách</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nhiệm</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nội</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dung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cáo</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viên</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trong</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trường</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hợp</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có</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báo</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cáo</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viên</a:t>
            </a:r>
            <a:r>
              <a:rPr lang="en-US"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Vrinda" panose="020B0502040204020203" pitchFamily="34" charset="0"/>
            </a:endParaRPr>
          </a:p>
          <a:p>
            <a:r>
              <a:rPr lang="en-US" sz="1800" i="1" dirty="0">
                <a:solidFill>
                  <a:schemeClr val="tx1"/>
                </a:solidFill>
                <a:effectLst/>
                <a:latin typeface="Calibri" panose="020F0502020204030204" pitchFamily="34" charset="0"/>
                <a:ea typeface="Calibri" panose="020F0502020204030204" pitchFamily="34" charset="0"/>
              </a:rPr>
              <a:t>d. 01 </a:t>
            </a:r>
            <a:r>
              <a:rPr lang="en-US" sz="1800" i="1" dirty="0" err="1">
                <a:solidFill>
                  <a:schemeClr val="tx1"/>
                </a:solidFill>
                <a:effectLst/>
                <a:latin typeface="Calibri" panose="020F0502020204030204" pitchFamily="34" charset="0"/>
                <a:ea typeface="Calibri" panose="020F0502020204030204" pitchFamily="34" charset="0"/>
              </a:rPr>
              <a:t>bản</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chính</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hoặc</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bản</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sao</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chứng</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thực</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văn</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bản</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ủy</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quyền</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trong</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trường</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hợp</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doanh</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nghiệp</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ủy</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quyền</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cho</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tổ</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chức</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cá</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nhân</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rgbClr val="FF0000"/>
                </a:solidFill>
                <a:effectLst/>
                <a:latin typeface="Calibri" panose="020F0502020204030204" pitchFamily="34" charset="0"/>
                <a:ea typeface="Calibri" panose="020F0502020204030204" pitchFamily="34" charset="0"/>
              </a:rPr>
              <a:t>khác</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thực</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hiện</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đào</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tạo</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hoặc</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tổ</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chức</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hội</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nghị</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hội</a:t>
            </a:r>
            <a:r>
              <a:rPr lang="en-US" sz="1800" i="1" dirty="0">
                <a:solidFill>
                  <a:schemeClr val="tx1"/>
                </a:solidFill>
                <a:effectLst/>
                <a:latin typeface="Calibri" panose="020F0502020204030204" pitchFamily="34" charset="0"/>
                <a:ea typeface="Calibri" panose="020F0502020204030204" pitchFamily="34" charset="0"/>
              </a:rPr>
              <a:t> </a:t>
            </a:r>
            <a:r>
              <a:rPr lang="en-US" sz="1800" i="1" dirty="0" err="1">
                <a:solidFill>
                  <a:schemeClr val="tx1"/>
                </a:solidFill>
                <a:effectLst/>
                <a:latin typeface="Calibri" panose="020F0502020204030204" pitchFamily="34" charset="0"/>
                <a:ea typeface="Calibri" panose="020F0502020204030204" pitchFamily="34" charset="0"/>
              </a:rPr>
              <a:t>thảo</a:t>
            </a:r>
            <a:r>
              <a:rPr lang="en-US" sz="1800" i="1" dirty="0">
                <a:solidFill>
                  <a:schemeClr val="tx1"/>
                </a:solidFill>
                <a:effectLst/>
                <a:latin typeface="Calibri" panose="020F0502020204030204" pitchFamily="34" charset="0"/>
                <a:ea typeface="Calibri" panose="020F0502020204030204" pitchFamily="34" charset="0"/>
              </a:rPr>
              <a:t>”</a:t>
            </a:r>
            <a:endParaRPr lang="vi-VN" sz="15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222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502520" y="1093824"/>
            <a:ext cx="6341470" cy="2810663"/>
          </a:xfrm>
        </p:spPr>
        <p:txBody>
          <a:bodyPr/>
          <a:lstStyle/>
          <a:p>
            <a:pPr marL="0" indent="0" algn="just">
              <a:lnSpc>
                <a:spcPct val="115000"/>
              </a:lnSpc>
            </a:pP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Nghị</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40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just">
              <a:lnSpc>
                <a:spcPct val="115000"/>
              </a:lnSpc>
              <a:buFont typeface="Wingdings" panose="05000000000000000000" pitchFamily="2" charset="2"/>
              <a:buChar char="Ø"/>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hỉ</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mới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tổ</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chức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nghị</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thảo</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buFont typeface="Wingdings" panose="05000000000000000000" pitchFamily="2" charset="2"/>
              <a:buChar char="Ø"/>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NPP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cần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ủy</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quyền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DN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mới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tổ</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chức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chỉ</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chịu</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trách</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nhiệm</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liên</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đới</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trong</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giám</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sát</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mà</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phải</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chịu</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toàn</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bộ</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trách</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nhiệm</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đối</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hoạt</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này</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endPar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buFont typeface="Wingdings" panose="05000000000000000000" pitchFamily="2" charset="2"/>
              <a:buChar char="Ø"/>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NPP vi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phạm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bị</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rút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giấy</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phép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hoạt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động</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285750" indent="-285750" algn="just">
              <a:lnSpc>
                <a:spcPct val="115000"/>
              </a:lnSpc>
              <a:buFont typeface="Wingdings" panose="05000000000000000000" pitchFamily="2" charset="2"/>
              <a:buChar char="Ø"/>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0" indent="0" algn="just">
              <a:lnSpc>
                <a:spcPct val="115000"/>
              </a:lnSpc>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NPP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đối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tác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lập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nên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họ</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hoàn</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toàn</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quyền</a:t>
            </a: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tự</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tổ</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chức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nghị</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thảo</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mình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mà</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ủy</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quyền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5" name="Google Shape;225;p38"/>
          <p:cNvSpPr txBox="1">
            <a:spLocks noGrp="1"/>
          </p:cNvSpPr>
          <p:nvPr>
            <p:ph type="title"/>
          </p:nvPr>
        </p:nvSpPr>
        <p:spPr>
          <a:xfrm>
            <a:off x="2202511" y="119575"/>
            <a:ext cx="6941489"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LUẬN ĐIỂM 3</a:t>
            </a:r>
          </a:p>
        </p:txBody>
      </p:sp>
      <p:pic>
        <p:nvPicPr>
          <p:cNvPr id="4" name="Picture 3" descr="Icon&#10;&#10;Description automatically generated">
            <a:extLst>
              <a:ext uri="{FF2B5EF4-FFF2-40B4-BE49-F238E27FC236}">
                <a16:creationId xmlns:a16="http://schemas.microsoft.com/office/drawing/2014/main" id="{493E4893-A47E-4BA7-A617-A6FDCDBC34D0}"/>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185999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8FB8-ADBF-4D32-9030-10A1F6CFE4A9}"/>
              </a:ext>
            </a:extLst>
          </p:cNvPr>
          <p:cNvSpPr>
            <a:spLocks noGrp="1"/>
          </p:cNvSpPr>
          <p:nvPr>
            <p:ph type="title"/>
          </p:nvPr>
        </p:nvSpPr>
        <p:spPr>
          <a:xfrm>
            <a:off x="280503" y="1726156"/>
            <a:ext cx="1581300" cy="1080300"/>
          </a:xfrm>
        </p:spPr>
        <p:txBody>
          <a:bodyPr/>
          <a:lstStyle/>
          <a:p>
            <a:r>
              <a:rPr lang="en-US" sz="2800" dirty="0">
                <a:latin typeface="Calibri" panose="020F0502020204030204" pitchFamily="34" charset="0"/>
                <a:cs typeface="Calibri" panose="020F0502020204030204" pitchFamily="34" charset="0"/>
              </a:rPr>
              <a:t>TRƯỚC HẾT </a:t>
            </a:r>
          </a:p>
        </p:txBody>
      </p:sp>
      <p:sp>
        <p:nvSpPr>
          <p:cNvPr id="3" name="Subtitle 2">
            <a:extLst>
              <a:ext uri="{FF2B5EF4-FFF2-40B4-BE49-F238E27FC236}">
                <a16:creationId xmlns:a16="http://schemas.microsoft.com/office/drawing/2014/main" id="{6FD2CED2-45C0-46EB-A64A-341A59A507BA}"/>
              </a:ext>
            </a:extLst>
          </p:cNvPr>
          <p:cNvSpPr>
            <a:spLocks noGrp="1"/>
          </p:cNvSpPr>
          <p:nvPr>
            <p:ph type="subTitle" idx="1"/>
          </p:nvPr>
        </p:nvSpPr>
        <p:spPr/>
        <p:txBody>
          <a:bodyPr/>
          <a:lstStyle/>
          <a:p>
            <a:pPr marL="0" lvl="0" indent="0" algn="ctr">
              <a:spcBef>
                <a:spcPts val="600"/>
              </a:spcBef>
              <a:spcAft>
                <a:spcPts val="600"/>
              </a:spcAft>
            </a:pPr>
            <a:r>
              <a:rPr lang="vi-VN" sz="1800" b="1" dirty="0">
                <a:solidFill>
                  <a:schemeClr val="bg2"/>
                </a:solidFill>
                <a:latin typeface="Calibri" panose="020F0502020204030204" pitchFamily="34" charset="0"/>
                <a:ea typeface="Calibri" panose="020F0502020204030204" pitchFamily="34" charset="0"/>
                <a:cs typeface="Calibri" panose="020F0502020204030204" pitchFamily="34" charset="0"/>
              </a:rPr>
              <a:t>Bổ sung quy định </a:t>
            </a:r>
            <a:r>
              <a:rPr lang="en-US" sz="1800" b="1" dirty="0" err="1">
                <a:solidFill>
                  <a:schemeClr val="bg2"/>
                </a:solidFill>
                <a:latin typeface="Calibri" panose="020F0502020204030204" pitchFamily="34" charset="0"/>
                <a:ea typeface="Calibri" panose="020F0502020204030204" pitchFamily="34" charset="0"/>
                <a:cs typeface="Calibri" panose="020F0502020204030204" pitchFamily="34" charset="0"/>
              </a:rPr>
              <a:t>về</a:t>
            </a:r>
            <a:r>
              <a:rPr lang="en-US" sz="1800" b="1" dirty="0">
                <a:solidFill>
                  <a:schemeClr val="bg2"/>
                </a:solidFill>
                <a:latin typeface="Calibri" panose="020F0502020204030204" pitchFamily="34" charset="0"/>
                <a:ea typeface="Calibri" panose="020F0502020204030204" pitchFamily="34" charset="0"/>
                <a:cs typeface="Calibri" panose="020F0502020204030204" pitchFamily="34" charset="0"/>
              </a:rPr>
              <a:t>  ĐIỀU KHOẢN CHUYỂN TIẾP: </a:t>
            </a:r>
            <a:endParaRPr lang="vi-VN" sz="18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algn="just">
              <a:spcBef>
                <a:spcPts val="800"/>
              </a:spcBef>
              <a:spcAft>
                <a:spcPts val="800"/>
              </a:spcAft>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800" b="1" dirty="0">
                <a:solidFill>
                  <a:schemeClr val="tx1"/>
                </a:solidFill>
                <a:latin typeface="Calibri" panose="020F0502020204030204" pitchFamily="34" charset="0"/>
                <a:ea typeface="Calibri" panose="020F0502020204030204" pitchFamily="34" charset="0"/>
                <a:cs typeface="Calibri" panose="020F0502020204030204" pitchFamily="34" charset="0"/>
              </a:rPr>
              <a:t>Kể từ ngày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Nghị</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Sửa</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đổi</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hiệu</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lực</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+ 12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tháng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vi-VN" sz="1800" b="1" dirty="0">
                <a:solidFill>
                  <a:schemeClr val="tx1"/>
                </a:solidFill>
                <a:latin typeface="Calibri" panose="020F0502020204030204" pitchFamily="34" charset="0"/>
                <a:ea typeface="Calibri" panose="020F0502020204030204" pitchFamily="34" charset="0"/>
                <a:cs typeface="Calibri" panose="020F0502020204030204" pitchFamily="34" charset="0"/>
              </a:rPr>
              <a:t>, các doanh nghiệp bán hàng đa cấp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đang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hoạt</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động</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Nghị</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800" b="1" dirty="0">
                <a:solidFill>
                  <a:schemeClr val="tx1"/>
                </a:solidFill>
                <a:latin typeface="Calibri" panose="020F0502020204030204" pitchFamily="34" charset="0"/>
                <a:ea typeface="Calibri" panose="020F0502020204030204" pitchFamily="34" charset="0"/>
                <a:cs typeface="Calibri" panose="020F0502020204030204" pitchFamily="34" charset="0"/>
              </a:rPr>
              <a:t>40/2018/NĐ-CP có trách nhiệm đáp ứng các </a:t>
            </a:r>
            <a:r>
              <a:rPr lang="vi-VN" sz="1800" b="1" u="sng" dirty="0">
                <a:solidFill>
                  <a:schemeClr val="tx1"/>
                </a:solidFill>
                <a:latin typeface="Calibri" panose="020F0502020204030204" pitchFamily="34" charset="0"/>
                <a:ea typeface="Calibri" panose="020F0502020204030204" pitchFamily="34" charset="0"/>
                <a:cs typeface="Calibri" panose="020F0502020204030204" pitchFamily="34" charset="0"/>
              </a:rPr>
              <a:t>điều kiện về hoạt động bán hàng đa cấp</a:t>
            </a:r>
            <a:r>
              <a:rPr lang="vi-VN" sz="1800" b="1" dirty="0">
                <a:solidFill>
                  <a:schemeClr val="tx1"/>
                </a:solidFill>
                <a:latin typeface="Calibri" panose="020F0502020204030204" pitchFamily="34" charset="0"/>
                <a:ea typeface="Calibri" panose="020F0502020204030204" pitchFamily="34" charset="0"/>
                <a:cs typeface="Calibri" panose="020F0502020204030204" pitchFamily="34" charset="0"/>
              </a:rPr>
              <a:t> và </a:t>
            </a:r>
            <a:r>
              <a:rPr lang="en-US" sz="18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US" sz="18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800" b="1" u="sng" dirty="0">
                <a:solidFill>
                  <a:schemeClr val="tx1"/>
                </a:solidFill>
                <a:latin typeface="Calibri" panose="020F0502020204030204" pitchFamily="34" charset="0"/>
                <a:ea typeface="Calibri" panose="020F0502020204030204" pitchFamily="34" charset="0"/>
                <a:cs typeface="Calibri" panose="020F0502020204030204" pitchFamily="34" charset="0"/>
              </a:rPr>
              <a:t>trách nhiệm</a:t>
            </a:r>
            <a:r>
              <a:rPr lang="en-US" sz="18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quy</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tại</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800" b="1" dirty="0">
                <a:solidFill>
                  <a:schemeClr val="tx1"/>
                </a:solidFill>
                <a:latin typeface="Calibri" panose="020F0502020204030204" pitchFamily="34" charset="0"/>
                <a:ea typeface="Calibri" panose="020F0502020204030204" pitchFamily="34" charset="0"/>
                <a:cs typeface="Calibri" panose="020F0502020204030204" pitchFamily="34" charset="0"/>
              </a:rPr>
              <a:t>Khoản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xxx</a:t>
            </a:r>
            <a:r>
              <a:rPr lang="vi-VN" sz="1800" b="1" dirty="0">
                <a:solidFill>
                  <a:schemeClr val="tx1"/>
                </a:solidFill>
                <a:latin typeface="Calibri" panose="020F0502020204030204" pitchFamily="34" charset="0"/>
                <a:ea typeface="Calibri" panose="020F0502020204030204" pitchFamily="34" charset="0"/>
                <a:cs typeface="Calibri" panose="020F0502020204030204" pitchFamily="34" charset="0"/>
              </a:rPr>
              <a:t> Điều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xxx</a:t>
            </a:r>
            <a:r>
              <a:rPr lang="vi-VN" sz="1800" b="1" dirty="0">
                <a:solidFill>
                  <a:schemeClr val="tx1"/>
                </a:solidFill>
                <a:latin typeface="Calibri" panose="020F0502020204030204" pitchFamily="34" charset="0"/>
                <a:ea typeface="Calibri" panose="020F0502020204030204" pitchFamily="34" charset="0"/>
                <a:cs typeface="Calibri" panose="020F0502020204030204" pitchFamily="34" charset="0"/>
              </a:rPr>
              <a:t> của Nghị định này.</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8800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904590" y="2224824"/>
            <a:ext cx="5933600" cy="1077899"/>
          </a:xfrm>
        </p:spPr>
        <p:txBody>
          <a:bodyPr/>
          <a:lstStyle/>
          <a:p>
            <a:pPr marL="0" lvl="0" indent="0" algn="just">
              <a:spcAft>
                <a:spcPts val="1200"/>
              </a:spcAft>
            </a:pPr>
            <a:r>
              <a:rPr lang="en-US" sz="2000" dirty="0" err="1">
                <a:solidFill>
                  <a:srgbClr val="000000"/>
                </a:solidFill>
                <a:effectLst/>
                <a:latin typeface="Calibri" panose="020F0502020204030204" pitchFamily="34" charset="0"/>
                <a:ea typeface="Calibri" panose="020F0502020204030204" pitchFamily="34" charset="0"/>
              </a:rPr>
              <a:t>Đề</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xuất</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quy</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định</a:t>
            </a:r>
            <a:r>
              <a:rPr lang="en-US" sz="2000"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cho</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phép</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Nhà</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Phân</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Phối</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được</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tự</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mình</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tổ</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chức</a:t>
            </a:r>
            <a:r>
              <a:rPr lang="en-US" sz="2000" u="sng"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hội</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nghị</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hội</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thảo</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và</a:t>
            </a:r>
            <a:r>
              <a:rPr lang="en-US" sz="2000"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phải</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chịu</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trách</a:t>
            </a:r>
            <a:r>
              <a:rPr lang="en-US" sz="2000" u="sng" dirty="0">
                <a:solidFill>
                  <a:srgbClr val="000000"/>
                </a:solidFill>
                <a:effectLst/>
                <a:latin typeface="Calibri" panose="020F0502020204030204" pitchFamily="34" charset="0"/>
                <a:ea typeface="Calibri" panose="020F0502020204030204" pitchFamily="34" charset="0"/>
              </a:rPr>
              <a:t> </a:t>
            </a:r>
            <a:r>
              <a:rPr lang="en-US" sz="2000" u="sng" dirty="0" err="1">
                <a:solidFill>
                  <a:srgbClr val="000000"/>
                </a:solidFill>
                <a:effectLst/>
                <a:latin typeface="Calibri" panose="020F0502020204030204" pitchFamily="34" charset="0"/>
                <a:ea typeface="Calibri" panose="020F0502020204030204" pitchFamily="34" charset="0"/>
              </a:rPr>
              <a:t>nhiệm</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về</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effectLst/>
                <a:latin typeface="Calibri" panose="020F0502020204030204" pitchFamily="34" charset="0"/>
                <a:ea typeface="Calibri" panose="020F0502020204030204" pitchFamily="34" charset="0"/>
              </a:rPr>
              <a:t>các</a:t>
            </a:r>
            <a:r>
              <a:rPr lang="en-US" sz="2000" dirty="0">
                <a:solidFill>
                  <a:srgbClr val="000000"/>
                </a:solidFill>
                <a:effectLst/>
                <a:latin typeface="Calibri" panose="020F0502020204030204" pitchFamily="34" charset="0"/>
                <a:ea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rPr>
              <a:t>hội</a:t>
            </a:r>
            <a:r>
              <a:rPr lang="en-US" sz="2000" dirty="0">
                <a:solidFill>
                  <a:srgbClr val="000000"/>
                </a:solidFill>
                <a:latin typeface="Calibri" panose="020F0502020204030204" pitchFamily="34" charset="0"/>
                <a:ea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rPr>
              <a:t>nghị</a:t>
            </a:r>
            <a:r>
              <a:rPr lang="en-US" sz="2000" dirty="0">
                <a:solidFill>
                  <a:srgbClr val="000000"/>
                </a:solidFill>
                <a:latin typeface="Calibri" panose="020F0502020204030204" pitchFamily="34" charset="0"/>
                <a:ea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rPr>
              <a:t>hội</a:t>
            </a:r>
            <a:r>
              <a:rPr lang="en-US" sz="2000" dirty="0">
                <a:solidFill>
                  <a:srgbClr val="000000"/>
                </a:solidFill>
                <a:latin typeface="Calibri" panose="020F0502020204030204" pitchFamily="34" charset="0"/>
                <a:ea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rPr>
              <a:t>thảo</a:t>
            </a:r>
            <a:r>
              <a:rPr lang="en-US" sz="2000" dirty="0">
                <a:solidFill>
                  <a:srgbClr val="000000"/>
                </a:solidFill>
                <a:latin typeface="Calibri" panose="020F0502020204030204" pitchFamily="34" charset="0"/>
                <a:ea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rPr>
              <a:t>này</a:t>
            </a:r>
            <a:r>
              <a:rPr lang="en-US" sz="2000" dirty="0">
                <a:solidFill>
                  <a:srgbClr val="000000"/>
                </a:solidFill>
                <a:latin typeface="Calibri" panose="020F0502020204030204" pitchFamily="34" charset="0"/>
                <a:ea typeface="Calibri" panose="020F0502020204030204" pitchFamily="34" charset="0"/>
              </a:rPr>
              <a:t>.</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25" name="Google Shape;225;p38"/>
          <p:cNvSpPr txBox="1">
            <a:spLocks noGrp="1"/>
          </p:cNvSpPr>
          <p:nvPr>
            <p:ph type="title"/>
          </p:nvPr>
        </p:nvSpPr>
        <p:spPr>
          <a:xfrm>
            <a:off x="2486062" y="92979"/>
            <a:ext cx="6352128"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ĐỀ XUẤT</a:t>
            </a:r>
          </a:p>
        </p:txBody>
      </p:sp>
      <p:grpSp>
        <p:nvGrpSpPr>
          <p:cNvPr id="8" name="Group 7">
            <a:extLst>
              <a:ext uri="{FF2B5EF4-FFF2-40B4-BE49-F238E27FC236}">
                <a16:creationId xmlns:a16="http://schemas.microsoft.com/office/drawing/2014/main" id="{917921B4-7DCC-4B41-A275-9CEF3F73964E}"/>
              </a:ext>
            </a:extLst>
          </p:cNvPr>
          <p:cNvGrpSpPr/>
          <p:nvPr/>
        </p:nvGrpSpPr>
        <p:grpSpPr>
          <a:xfrm>
            <a:off x="3166092" y="872948"/>
            <a:ext cx="6196541" cy="729877"/>
            <a:chOff x="1689100" y="4299097"/>
            <a:chExt cx="1104900" cy="610835"/>
          </a:xfrm>
        </p:grpSpPr>
        <p:sp>
          <p:nvSpPr>
            <p:cNvPr id="9" name="Arrow: Right 8">
              <a:extLst>
                <a:ext uri="{FF2B5EF4-FFF2-40B4-BE49-F238E27FC236}">
                  <a16:creationId xmlns:a16="http://schemas.microsoft.com/office/drawing/2014/main" id="{732EF65F-DC0B-455F-845B-B746E61F6566}"/>
                </a:ext>
              </a:extLst>
            </p:cNvPr>
            <p:cNvSpPr/>
            <p:nvPr/>
          </p:nvSpPr>
          <p:spPr>
            <a:xfrm>
              <a:off x="1689100" y="4299097"/>
              <a:ext cx="1016000" cy="61083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301044B-87E5-49E2-A0A6-D6C49261CF30}"/>
                </a:ext>
              </a:extLst>
            </p:cNvPr>
            <p:cNvSpPr txBox="1"/>
            <p:nvPr/>
          </p:nvSpPr>
          <p:spPr>
            <a:xfrm>
              <a:off x="1689100" y="4495776"/>
              <a:ext cx="1104900" cy="283336"/>
            </a:xfrm>
            <a:prstGeom prst="rect">
              <a:avLst/>
            </a:prstGeom>
            <a:noFill/>
          </p:spPr>
          <p:txBody>
            <a:bodyPr wrap="square" rtlCol="0">
              <a:spAutoFit/>
            </a:bodyPr>
            <a:lstStyle/>
            <a:p>
              <a:r>
                <a:rPr lang="en-US" sz="1600" b="1" dirty="0" err="1">
                  <a:solidFill>
                    <a:srgbClr val="FF0000"/>
                  </a:solidFill>
                </a:rPr>
                <a:t>Giải</a:t>
              </a:r>
              <a:r>
                <a:rPr lang="en-US" sz="1600" b="1" dirty="0">
                  <a:solidFill>
                    <a:srgbClr val="FF0000"/>
                  </a:solidFill>
                </a:rPr>
                <a:t> </a:t>
              </a:r>
              <a:r>
                <a:rPr lang="en-US" sz="1600" b="1" dirty="0" err="1">
                  <a:solidFill>
                    <a:srgbClr val="FF0000"/>
                  </a:solidFill>
                </a:rPr>
                <a:t>pháp</a:t>
              </a:r>
              <a:r>
                <a:rPr lang="en-US" sz="1600" b="1" dirty="0">
                  <a:solidFill>
                    <a:srgbClr val="FF0000"/>
                  </a:solidFill>
                </a:rPr>
                <a:t> </a:t>
              </a:r>
              <a:r>
                <a:rPr lang="en-US" sz="1600" b="1" dirty="0" err="1">
                  <a:solidFill>
                    <a:srgbClr val="FF0000"/>
                  </a:solidFill>
                </a:rPr>
                <a:t>cho</a:t>
              </a:r>
              <a:r>
                <a:rPr lang="en-US" sz="1600" b="1" dirty="0">
                  <a:solidFill>
                    <a:srgbClr val="FF0000"/>
                  </a:solidFill>
                </a:rPr>
                <a:t> </a:t>
              </a:r>
              <a:r>
                <a:rPr lang="en-US" sz="1600" b="1" dirty="0" err="1">
                  <a:solidFill>
                    <a:srgbClr val="FF0000"/>
                  </a:solidFill>
                </a:rPr>
                <a:t>Luận</a:t>
              </a:r>
              <a:r>
                <a:rPr lang="en-US" sz="1600" b="1" dirty="0">
                  <a:solidFill>
                    <a:srgbClr val="FF0000"/>
                  </a:solidFill>
                </a:rPr>
                <a:t> </a:t>
              </a:r>
              <a:r>
                <a:rPr lang="en-US" sz="1600" b="1" dirty="0" err="1">
                  <a:solidFill>
                    <a:srgbClr val="FF0000"/>
                  </a:solidFill>
                </a:rPr>
                <a:t>điểm</a:t>
              </a:r>
              <a:r>
                <a:rPr lang="en-US" sz="1600" b="1" dirty="0">
                  <a:solidFill>
                    <a:srgbClr val="FF0000"/>
                  </a:solidFill>
                </a:rPr>
                <a:t> 3</a:t>
              </a:r>
            </a:p>
          </p:txBody>
        </p:sp>
      </p:grpSp>
      <p:pic>
        <p:nvPicPr>
          <p:cNvPr id="11" name="Picture 10" descr="Icon&#10;&#10;Description automatically generated">
            <a:extLst>
              <a:ext uri="{FF2B5EF4-FFF2-40B4-BE49-F238E27FC236}">
                <a16:creationId xmlns:a16="http://schemas.microsoft.com/office/drawing/2014/main" id="{E4228BA3-154C-470B-96FB-588A08CF48CF}"/>
              </a:ext>
            </a:extLst>
          </p:cNvPr>
          <p:cNvPicPr>
            <a:picLocks noChangeAspect="1"/>
          </p:cNvPicPr>
          <p:nvPr/>
        </p:nvPicPr>
        <p:blipFill>
          <a:blip r:embed="rId3"/>
          <a:stretch>
            <a:fillRect/>
          </a:stretch>
        </p:blipFill>
        <p:spPr>
          <a:xfrm>
            <a:off x="2486062" y="837612"/>
            <a:ext cx="680030" cy="680030"/>
          </a:xfrm>
          <a:prstGeom prst="rect">
            <a:avLst/>
          </a:prstGeom>
        </p:spPr>
      </p:pic>
    </p:spTree>
    <p:extLst>
      <p:ext uri="{BB962C8B-B14F-4D97-AF65-F5344CB8AC3E}">
        <p14:creationId xmlns:p14="http://schemas.microsoft.com/office/powerpoint/2010/main" val="3097300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6"/>
          <p:cNvSpPr txBox="1">
            <a:spLocks noGrp="1"/>
          </p:cNvSpPr>
          <p:nvPr>
            <p:ph type="title"/>
          </p:nvPr>
        </p:nvSpPr>
        <p:spPr>
          <a:xfrm>
            <a:off x="2808277" y="940310"/>
            <a:ext cx="3241200" cy="102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sp>
        <p:nvSpPr>
          <p:cNvPr id="211" name="Google Shape;211;p36"/>
          <p:cNvSpPr txBox="1">
            <a:spLocks noGrp="1"/>
          </p:cNvSpPr>
          <p:nvPr>
            <p:ph type="title" idx="2"/>
          </p:nvPr>
        </p:nvSpPr>
        <p:spPr>
          <a:xfrm>
            <a:off x="406400" y="1646660"/>
            <a:ext cx="8331200" cy="1519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a:solidFill>
                  <a:schemeClr val="tx1"/>
                </a:solidFill>
                <a:latin typeface="+mn-lt"/>
              </a:rPr>
              <a:t>HỢP ĐỒNG ĐIỆN TỬ</a:t>
            </a:r>
          </a:p>
        </p:txBody>
      </p:sp>
    </p:spTree>
    <p:extLst>
      <p:ext uri="{BB962C8B-B14F-4D97-AF65-F5344CB8AC3E}">
        <p14:creationId xmlns:p14="http://schemas.microsoft.com/office/powerpoint/2010/main" val="149673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210463" y="105717"/>
            <a:ext cx="6933537"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NỘI DUNG TÓM TẮT DỰ THẢO</a:t>
            </a:r>
          </a:p>
        </p:txBody>
      </p:sp>
      <p:sp>
        <p:nvSpPr>
          <p:cNvPr id="8" name="TextBox 7">
            <a:extLst>
              <a:ext uri="{FF2B5EF4-FFF2-40B4-BE49-F238E27FC236}">
                <a16:creationId xmlns:a16="http://schemas.microsoft.com/office/drawing/2014/main" id="{A829F4C8-0F3E-4036-BB11-67F890A4C327}"/>
              </a:ext>
            </a:extLst>
          </p:cNvPr>
          <p:cNvSpPr txBox="1"/>
          <p:nvPr/>
        </p:nvSpPr>
        <p:spPr>
          <a:xfrm>
            <a:off x="2210463" y="1171258"/>
            <a:ext cx="6489037" cy="779444"/>
          </a:xfrm>
          <a:prstGeom prst="rect">
            <a:avLst/>
          </a:prstGeom>
          <a:noFill/>
        </p:spPr>
        <p:txBody>
          <a:bodyPr wrap="square" rtlCol="0">
            <a:spAutoFit/>
          </a:bodyPr>
          <a:lstStyle/>
          <a:p>
            <a:pPr marL="457200" algn="just">
              <a:lnSpc>
                <a:spcPct val="115000"/>
              </a:lnSpc>
              <a:spcAft>
                <a:spcPts val="120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Với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quy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định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hiện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tại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HĐTGBHĐC </a:t>
            </a:r>
            <a:r>
              <a:rPr lang="en-US" sz="2000" dirty="0" err="1">
                <a:effectLst/>
                <a:latin typeface="Calibri" panose="020F0502020204030204" pitchFamily="34" charset="0"/>
                <a:ea typeface="Calibri" panose="020F0502020204030204" pitchFamily="34" charset="0"/>
                <a:cs typeface="Calibri" panose="020F0502020204030204" pitchFamily="34" charset="0"/>
              </a:rPr>
              <a:t>phải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được</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lập</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bằng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văn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bản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hình</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bản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giấy</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23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454141" y="934195"/>
            <a:ext cx="6422328" cy="3495675"/>
          </a:xfrm>
        </p:spPr>
        <p:txBody>
          <a:bodyPr/>
          <a:lstStyle/>
          <a:p>
            <a:pPr marL="342900" lvl="0" indent="-342900" algn="just">
              <a:lnSpc>
                <a:spcPct val="115000"/>
              </a:lnSpc>
              <a:spcAft>
                <a:spcPts val="1200"/>
              </a:spcAft>
              <a:buFont typeface="+mj-lt"/>
              <a:buAutoNum type="arabicPeriod"/>
            </a:pP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mặt</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endPar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algn="just">
              <a:lnSpc>
                <a:spcPct val="115000"/>
              </a:lnSpc>
              <a:spcAft>
                <a:spcPts val="1200"/>
              </a:spcAft>
              <a:buFont typeface="+mj-lt"/>
              <a:buAutoNum type="alphaLcParenBoth"/>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HĐTGBHĐC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tử</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giá</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trị</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thể</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thay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thế</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hợp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đồng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bằng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văn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Bộ</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luật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sự</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Luật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Thương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Luật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Giao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dịch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tử</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NĐ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chuyên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ngành</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mj-lt"/>
              <a:buAutoNum type="alphaLcParenBoth"/>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Tính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xác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thực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ký</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kết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HĐTGBHĐC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tử</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đảm</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qua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tin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căn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cước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công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chiếu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đặc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biệt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tài</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khoản</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ngân</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để</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tiền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1200"/>
              </a:spcAft>
              <a:buFont typeface="+mj-lt"/>
              <a:buAutoNum type="alphaLcParenBoth"/>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Sự</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toàn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vẹn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Hợp</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đồng</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đảm</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bởi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Chữ</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ký</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điện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tử</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15000"/>
              </a:lnSpc>
              <a:spcAft>
                <a:spcPts val="1200"/>
              </a:spcAft>
              <a:buFont typeface="+mj-lt"/>
              <a:buAutoNum type="alphaLcParenBoth"/>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5" name="Google Shape;225;p38"/>
          <p:cNvSpPr txBox="1">
            <a:spLocks noGrp="1"/>
          </p:cNvSpPr>
          <p:nvPr>
            <p:ph type="title"/>
          </p:nvPr>
        </p:nvSpPr>
        <p:spPr>
          <a:xfrm>
            <a:off x="2186609" y="0"/>
            <a:ext cx="6957392"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LUẬN ĐIỂM</a:t>
            </a:r>
          </a:p>
        </p:txBody>
      </p:sp>
      <p:pic>
        <p:nvPicPr>
          <p:cNvPr id="4" name="Picture 3" descr="Icon&#10;&#10;Description automatically generated">
            <a:extLst>
              <a:ext uri="{FF2B5EF4-FFF2-40B4-BE49-F238E27FC236}">
                <a16:creationId xmlns:a16="http://schemas.microsoft.com/office/drawing/2014/main" id="{4C200573-94F9-4EC7-858B-7BA9D57DB3E6}"/>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137996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94558" y="1029474"/>
            <a:ext cx="6949441" cy="3352800"/>
          </a:xfrm>
        </p:spPr>
        <p:txBody>
          <a:bodyPr/>
          <a:lstStyle/>
          <a:p>
            <a:pPr marL="342900" lvl="0" indent="-342900">
              <a:lnSpc>
                <a:spcPct val="115000"/>
              </a:lnSpc>
              <a:spcAft>
                <a:spcPts val="1200"/>
              </a:spcAft>
              <a:buFont typeface="+mj-lt"/>
              <a:buAutoNum type="arabicPeriod" startAt="2"/>
            </a:pP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mặt</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thực</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tiễn</a:t>
            </a:r>
            <a:endPar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200"/>
              </a:spcAft>
              <a:buFont typeface="+mj-lt"/>
              <a:buAutoNum type="alphaLcParenBoth"/>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Hợp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đồng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tử</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đã</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ứng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dụng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rộng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rãi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điện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lực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(NN) -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hiểm</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lẻ</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giao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tư</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200"/>
              </a:spcAft>
              <a:buFont typeface="+mj-lt"/>
              <a:buAutoNum type="alphaLcParenBoth"/>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Phù</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hợp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chủ</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trương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Chính</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phủ</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4.0</a:t>
            </a:r>
            <a:endPar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mj-lt"/>
              <a:buAutoNum type="alphaLcParenBoth"/>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Góp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phần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vệ</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môi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trường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sức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khỏe</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5" name="Google Shape;225;p38"/>
          <p:cNvSpPr txBox="1">
            <a:spLocks noGrp="1"/>
          </p:cNvSpPr>
          <p:nvPr>
            <p:ph type="title"/>
          </p:nvPr>
        </p:nvSpPr>
        <p:spPr>
          <a:xfrm>
            <a:off x="2194556" y="114126"/>
            <a:ext cx="6949443"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LUẬN ĐIỂM</a:t>
            </a:r>
            <a:endParaRPr sz="2800" b="1" dirty="0">
              <a:solidFill>
                <a:schemeClr val="tx1"/>
              </a:solidFill>
              <a:latin typeface="+mn-lt"/>
            </a:endParaRPr>
          </a:p>
        </p:txBody>
      </p:sp>
      <p:pic>
        <p:nvPicPr>
          <p:cNvPr id="6" name="Picture 5" descr="Icon&#10;&#10;Description automatically generated">
            <a:extLst>
              <a:ext uri="{FF2B5EF4-FFF2-40B4-BE49-F238E27FC236}">
                <a16:creationId xmlns:a16="http://schemas.microsoft.com/office/drawing/2014/main" id="{59D9C7E8-A567-4849-8EF5-84A004434ED1}"/>
              </a:ext>
            </a:extLst>
          </p:cNvPr>
          <p:cNvPicPr>
            <a:picLocks noChangeAspect="1"/>
          </p:cNvPicPr>
          <p:nvPr/>
        </p:nvPicPr>
        <p:blipFill>
          <a:blip r:embed="rId3"/>
          <a:stretch>
            <a:fillRect/>
          </a:stretch>
        </p:blipFill>
        <p:spPr>
          <a:xfrm>
            <a:off x="698297" y="3694176"/>
            <a:ext cx="682447" cy="682447"/>
          </a:xfrm>
          <a:prstGeom prst="rect">
            <a:avLst/>
          </a:prstGeom>
        </p:spPr>
      </p:pic>
      <p:pic>
        <p:nvPicPr>
          <p:cNvPr id="5" name="Picture 4" descr="Icon&#10;&#10;Description automatically generated">
            <a:extLst>
              <a:ext uri="{FF2B5EF4-FFF2-40B4-BE49-F238E27FC236}">
                <a16:creationId xmlns:a16="http://schemas.microsoft.com/office/drawing/2014/main" id="{6B2C9966-9137-4EDC-BCF8-A0F0419DE2F6}"/>
              </a:ext>
            </a:extLst>
          </p:cNvPr>
          <p:cNvPicPr>
            <a:picLocks noChangeAspect="1"/>
          </p:cNvPicPr>
          <p:nvPr/>
        </p:nvPicPr>
        <p:blipFill>
          <a:blip r:embed="rId4"/>
          <a:stretch>
            <a:fillRect/>
          </a:stretch>
        </p:blipFill>
        <p:spPr>
          <a:xfrm>
            <a:off x="7228594" y="3415216"/>
            <a:ext cx="1534583" cy="1534583"/>
          </a:xfrm>
          <a:prstGeom prst="rect">
            <a:avLst/>
          </a:prstGeom>
        </p:spPr>
      </p:pic>
    </p:spTree>
    <p:extLst>
      <p:ext uri="{BB962C8B-B14F-4D97-AF65-F5344CB8AC3E}">
        <p14:creationId xmlns:p14="http://schemas.microsoft.com/office/powerpoint/2010/main" val="3339510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E465-1A2D-4476-B7C3-91589C3888D1}"/>
              </a:ext>
            </a:extLst>
          </p:cNvPr>
          <p:cNvSpPr>
            <a:spLocks noGrp="1"/>
          </p:cNvSpPr>
          <p:nvPr>
            <p:ph type="title"/>
          </p:nvPr>
        </p:nvSpPr>
        <p:spPr>
          <a:xfrm>
            <a:off x="242083" y="2486876"/>
            <a:ext cx="1581300" cy="1080300"/>
          </a:xfrm>
        </p:spPr>
        <p:txBody>
          <a:bodyPr/>
          <a:lstStyle/>
          <a:p>
            <a:r>
              <a:rPr lang="en-US" dirty="0"/>
              <a:t>GRAB</a:t>
            </a:r>
          </a:p>
        </p:txBody>
      </p:sp>
      <p:pic>
        <p:nvPicPr>
          <p:cNvPr id="5" name="Picture 4">
            <a:extLst>
              <a:ext uri="{FF2B5EF4-FFF2-40B4-BE49-F238E27FC236}">
                <a16:creationId xmlns:a16="http://schemas.microsoft.com/office/drawing/2014/main" id="{704CB95E-9B6C-433F-970E-2F4E78839356}"/>
              </a:ext>
            </a:extLst>
          </p:cNvPr>
          <p:cNvPicPr>
            <a:picLocks noChangeAspect="1"/>
          </p:cNvPicPr>
          <p:nvPr/>
        </p:nvPicPr>
        <p:blipFill>
          <a:blip r:embed="rId2"/>
          <a:stretch>
            <a:fillRect/>
          </a:stretch>
        </p:blipFill>
        <p:spPr>
          <a:xfrm>
            <a:off x="2769906" y="-282285"/>
            <a:ext cx="5113913" cy="5538322"/>
          </a:xfrm>
          <a:prstGeom prst="rect">
            <a:avLst/>
          </a:prstGeom>
        </p:spPr>
      </p:pic>
    </p:spTree>
    <p:extLst>
      <p:ext uri="{BB962C8B-B14F-4D97-AF65-F5344CB8AC3E}">
        <p14:creationId xmlns:p14="http://schemas.microsoft.com/office/powerpoint/2010/main" val="707963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4346361" y="4351962"/>
            <a:ext cx="4242808" cy="7058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800" dirty="0" err="1">
                <a:solidFill>
                  <a:schemeClr val="tx1"/>
                </a:solidFill>
                <a:latin typeface="+mn-lt"/>
              </a:rPr>
              <a:t>Quy</a:t>
            </a:r>
            <a:r>
              <a:rPr lang="en-US" sz="1800" dirty="0">
                <a:solidFill>
                  <a:schemeClr val="tx1"/>
                </a:solidFill>
                <a:latin typeface="+mn-lt"/>
              </a:rPr>
              <a:t> </a:t>
            </a:r>
            <a:r>
              <a:rPr lang="en-US" sz="1800" dirty="0" err="1">
                <a:solidFill>
                  <a:schemeClr val="tx1"/>
                </a:solidFill>
                <a:latin typeface="+mn-lt"/>
              </a:rPr>
              <a:t>trìnhký</a:t>
            </a:r>
            <a:r>
              <a:rPr lang="en-US" sz="1800" dirty="0">
                <a:solidFill>
                  <a:schemeClr val="tx1"/>
                </a:solidFill>
                <a:latin typeface="+mn-lt"/>
              </a:rPr>
              <a:t> </a:t>
            </a:r>
            <a:r>
              <a:rPr lang="en-US" sz="1800" dirty="0" err="1">
                <a:solidFill>
                  <a:schemeClr val="tx1"/>
                </a:solidFill>
                <a:latin typeface="+mn-lt"/>
              </a:rPr>
              <a:t>kết</a:t>
            </a:r>
            <a:r>
              <a:rPr lang="en-US" sz="1800" dirty="0">
                <a:solidFill>
                  <a:schemeClr val="tx1"/>
                </a:solidFill>
                <a:latin typeface="+mn-lt"/>
              </a:rPr>
              <a:t> </a:t>
            </a:r>
            <a:r>
              <a:rPr lang="en-US" sz="1800" dirty="0" err="1">
                <a:solidFill>
                  <a:schemeClr val="tx1"/>
                </a:solidFill>
                <a:latin typeface="+mn-lt"/>
              </a:rPr>
              <a:t>hợp</a:t>
            </a:r>
            <a:r>
              <a:rPr lang="en-US" sz="1800" dirty="0">
                <a:solidFill>
                  <a:schemeClr val="tx1"/>
                </a:solidFill>
                <a:latin typeface="+mn-lt"/>
              </a:rPr>
              <a:t> </a:t>
            </a:r>
            <a:r>
              <a:rPr lang="en-US" sz="1800" dirty="0" err="1">
                <a:solidFill>
                  <a:schemeClr val="tx1"/>
                </a:solidFill>
                <a:latin typeface="+mn-lt"/>
              </a:rPr>
              <a:t>đồng</a:t>
            </a:r>
            <a:r>
              <a:rPr lang="en-US" sz="1800" dirty="0">
                <a:solidFill>
                  <a:schemeClr val="tx1"/>
                </a:solidFill>
                <a:latin typeface="+mn-lt"/>
              </a:rPr>
              <a:t> </a:t>
            </a:r>
            <a:r>
              <a:rPr lang="en-US" sz="1800" dirty="0" err="1">
                <a:solidFill>
                  <a:schemeClr val="tx1"/>
                </a:solidFill>
                <a:latin typeface="+mn-lt"/>
              </a:rPr>
              <a:t>bảo</a:t>
            </a:r>
            <a:r>
              <a:rPr lang="en-US" sz="1800" dirty="0">
                <a:solidFill>
                  <a:schemeClr val="tx1"/>
                </a:solidFill>
                <a:latin typeface="+mn-lt"/>
              </a:rPr>
              <a:t> </a:t>
            </a:r>
            <a:r>
              <a:rPr lang="en-US" sz="1800" dirty="0" err="1">
                <a:solidFill>
                  <a:schemeClr val="tx1"/>
                </a:solidFill>
                <a:latin typeface="+mn-lt"/>
              </a:rPr>
              <a:t>hiểm</a:t>
            </a:r>
            <a:r>
              <a:rPr lang="en-US" sz="1800" dirty="0">
                <a:solidFill>
                  <a:schemeClr val="tx1"/>
                </a:solidFill>
                <a:latin typeface="+mn-lt"/>
              </a:rPr>
              <a:t> </a:t>
            </a:r>
            <a:r>
              <a:rPr lang="en-US" sz="1800" dirty="0" err="1">
                <a:solidFill>
                  <a:schemeClr val="tx1"/>
                </a:solidFill>
                <a:latin typeface="+mn-lt"/>
              </a:rPr>
              <a:t>điện</a:t>
            </a:r>
            <a:r>
              <a:rPr lang="en-US" sz="1800" dirty="0">
                <a:solidFill>
                  <a:schemeClr val="tx1"/>
                </a:solidFill>
                <a:latin typeface="+mn-lt"/>
              </a:rPr>
              <a:t> </a:t>
            </a:r>
            <a:r>
              <a:rPr lang="en-US" sz="1800" dirty="0" err="1">
                <a:solidFill>
                  <a:schemeClr val="tx1"/>
                </a:solidFill>
                <a:latin typeface="+mn-lt"/>
              </a:rPr>
              <a:t>tử</a:t>
            </a:r>
            <a:r>
              <a:rPr lang="en-US" sz="1800" dirty="0">
                <a:solidFill>
                  <a:schemeClr val="tx1"/>
                </a:solidFill>
                <a:latin typeface="+mn-lt"/>
              </a:rPr>
              <a:t> </a:t>
            </a:r>
            <a:r>
              <a:rPr lang="en-US" sz="1800" dirty="0" err="1">
                <a:solidFill>
                  <a:schemeClr val="tx1"/>
                </a:solidFill>
                <a:latin typeface="+mn-lt"/>
              </a:rPr>
              <a:t>của</a:t>
            </a:r>
            <a:r>
              <a:rPr lang="en-US" sz="1800" dirty="0">
                <a:solidFill>
                  <a:schemeClr val="tx1"/>
                </a:solidFill>
                <a:latin typeface="+mn-lt"/>
              </a:rPr>
              <a:t> </a:t>
            </a:r>
            <a:r>
              <a:rPr lang="en-US" sz="1800" dirty="0" err="1">
                <a:solidFill>
                  <a:schemeClr val="tx1"/>
                </a:solidFill>
                <a:latin typeface="+mn-lt"/>
              </a:rPr>
              <a:t>Bảo</a:t>
            </a:r>
            <a:r>
              <a:rPr lang="en-US" sz="1800" dirty="0">
                <a:solidFill>
                  <a:schemeClr val="tx1"/>
                </a:solidFill>
                <a:latin typeface="+mn-lt"/>
              </a:rPr>
              <a:t> </a:t>
            </a:r>
            <a:r>
              <a:rPr lang="en-US" sz="1800" dirty="0" err="1">
                <a:solidFill>
                  <a:schemeClr val="tx1"/>
                </a:solidFill>
                <a:latin typeface="+mn-lt"/>
              </a:rPr>
              <a:t>hiểm</a:t>
            </a:r>
            <a:r>
              <a:rPr lang="en-US" sz="1800" dirty="0">
                <a:solidFill>
                  <a:schemeClr val="tx1"/>
                </a:solidFill>
                <a:latin typeface="+mn-lt"/>
              </a:rPr>
              <a:t> FWD</a:t>
            </a:r>
            <a:endParaRPr lang="en-US" sz="1800" b="1" dirty="0">
              <a:solidFill>
                <a:schemeClr val="tx1"/>
              </a:solidFill>
              <a:latin typeface="+mn-lt"/>
            </a:endParaRPr>
          </a:p>
        </p:txBody>
      </p:sp>
      <p:pic>
        <p:nvPicPr>
          <p:cNvPr id="7" name="Picture 6" descr="Icon&#10;&#10;Description automatically generated">
            <a:extLst>
              <a:ext uri="{FF2B5EF4-FFF2-40B4-BE49-F238E27FC236}">
                <a16:creationId xmlns:a16="http://schemas.microsoft.com/office/drawing/2014/main" id="{5F30C17F-0D37-46E8-AE4D-ECA74C5615EC}"/>
              </a:ext>
            </a:extLst>
          </p:cNvPr>
          <p:cNvPicPr>
            <a:picLocks noChangeAspect="1"/>
          </p:cNvPicPr>
          <p:nvPr/>
        </p:nvPicPr>
        <p:blipFill>
          <a:blip r:embed="rId3"/>
          <a:stretch>
            <a:fillRect/>
          </a:stretch>
        </p:blipFill>
        <p:spPr>
          <a:xfrm>
            <a:off x="3792364" y="4455703"/>
            <a:ext cx="498394" cy="498394"/>
          </a:xfrm>
          <a:prstGeom prst="rect">
            <a:avLst/>
          </a:prstGeom>
        </p:spPr>
      </p:pic>
      <p:pic>
        <p:nvPicPr>
          <p:cNvPr id="2" name="Picture 1">
            <a:extLst>
              <a:ext uri="{FF2B5EF4-FFF2-40B4-BE49-F238E27FC236}">
                <a16:creationId xmlns:a16="http://schemas.microsoft.com/office/drawing/2014/main" id="{83060DFE-52DA-4393-94DA-847F9FC0A3BA}"/>
              </a:ext>
            </a:extLst>
          </p:cNvPr>
          <p:cNvPicPr>
            <a:picLocks noChangeAspect="1"/>
          </p:cNvPicPr>
          <p:nvPr/>
        </p:nvPicPr>
        <p:blipFill>
          <a:blip r:embed="rId4"/>
          <a:stretch>
            <a:fillRect/>
          </a:stretch>
        </p:blipFill>
        <p:spPr>
          <a:xfrm>
            <a:off x="0" y="56359"/>
            <a:ext cx="9144000" cy="5030782"/>
          </a:xfrm>
          <a:prstGeom prst="rect">
            <a:avLst/>
          </a:prstGeom>
        </p:spPr>
      </p:pic>
    </p:spTree>
    <p:extLst>
      <p:ext uri="{BB962C8B-B14F-4D97-AF65-F5344CB8AC3E}">
        <p14:creationId xmlns:p14="http://schemas.microsoft.com/office/powerpoint/2010/main" val="6913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fill="hold"/>
                                        <p:tgtEl>
                                          <p:spTgt spid="225"/>
                                        </p:tgtEl>
                                        <p:attrNameLst>
                                          <p:attrName>ppt_x</p:attrName>
                                        </p:attrNameLst>
                                      </p:cBhvr>
                                      <p:tavLst>
                                        <p:tav tm="0">
                                          <p:val>
                                            <p:strVal val="#ppt_x"/>
                                          </p:val>
                                        </p:tav>
                                        <p:tav tm="100000">
                                          <p:val>
                                            <p:strVal val="#ppt_x"/>
                                          </p:val>
                                        </p:tav>
                                      </p:tavLst>
                                    </p:anim>
                                    <p:anim calcmode="lin" valueType="num">
                                      <p:cBhvr additive="base">
                                        <p:cTn id="8" dur="500" fill="hold"/>
                                        <p:tgtEl>
                                          <p:spTgt spid="2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3090671" y="1882776"/>
            <a:ext cx="5102353" cy="1000124"/>
          </a:xfrm>
        </p:spPr>
        <p:txBody>
          <a:bodyPr/>
          <a:lstStyle/>
          <a:p>
            <a:pPr marL="0" indent="0" algn="just">
              <a:spcAft>
                <a:spcPts val="1200"/>
              </a:spcAft>
            </a:pPr>
            <a:r>
              <a:rPr lang="en-US" sz="20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CHO PHÉP </a:t>
            </a:r>
            <a:r>
              <a:rPr lang="en-US"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sử</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dụng</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HĐ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Điện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tử</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kiện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tuân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thủ</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quy</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pháp</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luật</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giao</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dịch</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điện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tử</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chemeClr val="tx1"/>
              </a:solidFill>
              <a:effectLst/>
              <a:latin typeface="Times New Roman" panose="02020603050405020304" pitchFamily="18" charset="0"/>
              <a:ea typeface="Times New Roman" panose="02020603050405020304" pitchFamily="18" charset="0"/>
            </a:endParaRPr>
          </a:p>
        </p:txBody>
      </p:sp>
      <p:sp>
        <p:nvSpPr>
          <p:cNvPr id="225" name="Google Shape;225;p38"/>
          <p:cNvSpPr txBox="1">
            <a:spLocks noGrp="1"/>
          </p:cNvSpPr>
          <p:nvPr>
            <p:ph type="title"/>
          </p:nvPr>
        </p:nvSpPr>
        <p:spPr>
          <a:xfrm>
            <a:off x="2234317" y="0"/>
            <a:ext cx="6909683"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GIẢI PHÁP</a:t>
            </a:r>
          </a:p>
        </p:txBody>
      </p:sp>
      <p:pic>
        <p:nvPicPr>
          <p:cNvPr id="4" name="Picture 3" descr="Icon&#10;&#10;Description automatically generated">
            <a:extLst>
              <a:ext uri="{FF2B5EF4-FFF2-40B4-BE49-F238E27FC236}">
                <a16:creationId xmlns:a16="http://schemas.microsoft.com/office/drawing/2014/main" id="{DEC91E92-964D-4673-B5DD-EA70DC627AF2}"/>
              </a:ext>
            </a:extLst>
          </p:cNvPr>
          <p:cNvPicPr>
            <a:picLocks noChangeAspect="1"/>
          </p:cNvPicPr>
          <p:nvPr/>
        </p:nvPicPr>
        <p:blipFill>
          <a:blip r:embed="rId3"/>
          <a:stretch>
            <a:fillRect/>
          </a:stretch>
        </p:blipFill>
        <p:spPr>
          <a:xfrm>
            <a:off x="704088" y="3813048"/>
            <a:ext cx="680030" cy="647100"/>
          </a:xfrm>
          <a:prstGeom prst="rect">
            <a:avLst/>
          </a:prstGeom>
        </p:spPr>
      </p:pic>
    </p:spTree>
    <p:extLst>
      <p:ext uri="{BB962C8B-B14F-4D97-AF65-F5344CB8AC3E}">
        <p14:creationId xmlns:p14="http://schemas.microsoft.com/office/powerpoint/2010/main" val="2912144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14036" y="11992"/>
            <a:ext cx="1930480" cy="449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br>
              <a:rPr lang="en-US" sz="2800">
                <a:solidFill>
                  <a:schemeClr val="tx1"/>
                </a:solidFill>
                <a:latin typeface="Calibri" panose="020F0502020204030204" pitchFamily="34" charset="0"/>
                <a:cs typeface="Calibri" panose="020F0502020204030204" pitchFamily="34" charset="0"/>
              </a:rPr>
            </a:br>
            <a:r>
              <a:rPr lang="en-US" sz="2800">
                <a:solidFill>
                  <a:schemeClr val="tx1"/>
                </a:solidFill>
                <a:latin typeface="Calibri" panose="020F0502020204030204" pitchFamily="34" charset="0"/>
                <a:cs typeface="Calibri" panose="020F0502020204030204" pitchFamily="34" charset="0"/>
              </a:rPr>
              <a:t>ĐỀ XUẤT </a:t>
            </a:r>
            <a:r>
              <a:rPr lang="vi-VN" sz="2800">
                <a:solidFill>
                  <a:schemeClr val="tx1"/>
                </a:solidFill>
                <a:latin typeface="Calibri" panose="020F0502020204030204" pitchFamily="34" charset="0"/>
                <a:cs typeface="Calibri" panose="020F0502020204030204" pitchFamily="34" charset="0"/>
              </a:rPr>
              <a:t>SỬA ĐỔI DỰ THẢO NGHỊ ĐỊNH</a:t>
            </a:r>
            <a:endParaRPr lang="en-US" sz="2800" b="1">
              <a:solidFill>
                <a:schemeClr val="tx1"/>
              </a:solidFill>
              <a:latin typeface="Calibri" panose="020F0502020204030204" pitchFamily="34" charset="0"/>
              <a:cs typeface="Calibri" panose="020F0502020204030204" pitchFamily="34" charset="0"/>
            </a:endParaRPr>
          </a:p>
        </p:txBody>
      </p:sp>
      <p:pic>
        <p:nvPicPr>
          <p:cNvPr id="5" name="Picture 4" descr="Shape&#10;&#10;Description automatically generated with low confidence">
            <a:extLst>
              <a:ext uri="{FF2B5EF4-FFF2-40B4-BE49-F238E27FC236}">
                <a16:creationId xmlns:a16="http://schemas.microsoft.com/office/drawing/2014/main" id="{A62174C8-4C4B-4C2F-B923-3FAAF136397D}"/>
              </a:ext>
            </a:extLst>
          </p:cNvPr>
          <p:cNvPicPr>
            <a:picLocks noChangeAspect="1"/>
          </p:cNvPicPr>
          <p:nvPr/>
        </p:nvPicPr>
        <p:blipFill rotWithShape="1">
          <a:blip r:embed="rId3">
            <a:duotone>
              <a:prstClr val="black"/>
              <a:schemeClr val="accent2">
                <a:tint val="45000"/>
                <a:satMod val="400000"/>
              </a:schemeClr>
            </a:duotone>
          </a:blip>
          <a:srcRect b="15740"/>
          <a:stretch/>
        </p:blipFill>
        <p:spPr>
          <a:xfrm>
            <a:off x="567025" y="3049341"/>
            <a:ext cx="1240903" cy="1045581"/>
          </a:xfrm>
          <a:prstGeom prst="rect">
            <a:avLst/>
          </a:prstGeom>
        </p:spPr>
      </p:pic>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313287" y="384707"/>
            <a:ext cx="6751850" cy="4496400"/>
          </a:xfrm>
        </p:spPr>
        <p:txBody>
          <a:bodyPr/>
          <a:lstStyle/>
          <a:p>
            <a:pPr marL="342900" lvl="0" algn="just">
              <a:lnSpc>
                <a:spcPct val="115000"/>
              </a:lnSpc>
              <a:spcBef>
                <a:spcPts val="600"/>
              </a:spcBef>
              <a:spcAft>
                <a:spcPts val="600"/>
              </a:spcAft>
              <a:buFont typeface="+mj-lt"/>
              <a:buAutoNum type="arabicPeriod" startAt="3"/>
            </a:pPr>
            <a:r>
              <a:rPr lang="vi-VN" sz="1500" b="1" dirty="0">
                <a:solidFill>
                  <a:schemeClr val="bg2"/>
                </a:solidFill>
                <a:latin typeface="Calibri" panose="020F0502020204030204" pitchFamily="34" charset="0"/>
                <a:ea typeface="Calibri" panose="020F0502020204030204" pitchFamily="34" charset="0"/>
                <a:cs typeface="Calibri" panose="020F0502020204030204" pitchFamily="34" charset="0"/>
              </a:rPr>
              <a:t>Bổ </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sung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khoản</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4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Điều</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29 </a:t>
            </a:r>
            <a:r>
              <a:rPr lang="vi-VN" sz="1500" b="1" dirty="0">
                <a:solidFill>
                  <a:schemeClr val="bg2"/>
                </a:solidFill>
                <a:latin typeface="Calibri" panose="020F0502020204030204" pitchFamily="34" charset="0"/>
                <a:ea typeface="Calibri" panose="020F0502020204030204" pitchFamily="34" charset="0"/>
                <a:cs typeface="Calibri" panose="020F0502020204030204" pitchFamily="34" charset="0"/>
              </a:rPr>
              <a:t>về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hợp</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đồng</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tham</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gia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bán</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hàng</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đa</a:t>
            </a:r>
            <a:r>
              <a:rPr lang="en-US" sz="1500" b="1"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sz="1500" b="1" dirty="0" err="1">
                <a:solidFill>
                  <a:schemeClr val="bg2"/>
                </a:solidFill>
                <a:latin typeface="Calibri" panose="020F0502020204030204" pitchFamily="34" charset="0"/>
                <a:ea typeface="Calibri" panose="020F0502020204030204" pitchFamily="34" charset="0"/>
                <a:cs typeface="Calibri" panose="020F0502020204030204" pitchFamily="34" charset="0"/>
              </a:rPr>
              <a:t>cấp</a:t>
            </a:r>
            <a:endParaRPr lang="vi-VN" sz="15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spcBef>
                <a:spcPts val="600"/>
              </a:spcBef>
              <a:spcAft>
                <a:spcPts val="600"/>
              </a:spcAft>
            </a:pPr>
            <a:r>
              <a:rPr lang="vi-VN" sz="1500" b="1" dirty="0">
                <a:solidFill>
                  <a:schemeClr val="tx1"/>
                </a:solidFill>
                <a:latin typeface="Calibri" panose="020F0502020204030204" pitchFamily="34" charset="0"/>
                <a:ea typeface="Calibri" panose="020F0502020204030204" pitchFamily="34" charset="0"/>
                <a:cs typeface="Calibri" panose="020F0502020204030204" pitchFamily="34" charset="0"/>
              </a:rPr>
              <a:t>4. Trong trường hợp hợp đồng tham gia bán hàng đa cấp được lập dưới hình thức điện tử thì phải đáp ứng các điều kiện theo quy định của pháp luật về giao dịch điện tử.</a:t>
            </a:r>
          </a:p>
          <a:p>
            <a:pPr marL="0" lvl="0" indent="0" algn="just">
              <a:lnSpc>
                <a:spcPct val="115000"/>
              </a:lnSpc>
              <a:spcBef>
                <a:spcPts val="600"/>
              </a:spcBef>
              <a:spcAft>
                <a:spcPts val="600"/>
              </a:spcAft>
            </a:pPr>
            <a:endParaRPr lang="vi-VN" sz="1500" b="1"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5231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6"/>
          <p:cNvSpPr txBox="1">
            <a:spLocks noGrp="1"/>
          </p:cNvSpPr>
          <p:nvPr>
            <p:ph type="title"/>
          </p:nvPr>
        </p:nvSpPr>
        <p:spPr>
          <a:xfrm>
            <a:off x="2951399" y="703759"/>
            <a:ext cx="3241200" cy="102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06</a:t>
            </a:r>
            <a:endParaRPr dirty="0"/>
          </a:p>
        </p:txBody>
      </p:sp>
      <p:sp>
        <p:nvSpPr>
          <p:cNvPr id="211" name="Google Shape;211;p36"/>
          <p:cNvSpPr txBox="1">
            <a:spLocks noGrp="1"/>
          </p:cNvSpPr>
          <p:nvPr>
            <p:ph type="title" idx="2"/>
          </p:nvPr>
        </p:nvSpPr>
        <p:spPr>
          <a:xfrm>
            <a:off x="712787" y="1665519"/>
            <a:ext cx="7718425" cy="1519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mn-lt"/>
              </a:rPr>
              <a:t>HỆ THỐNG QUẢN LÝ NGƯỜI THAM GIA BÁN HÀNG ĐA CẤP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6"/>
          <p:cNvSpPr txBox="1">
            <a:spLocks noGrp="1"/>
          </p:cNvSpPr>
          <p:nvPr>
            <p:ph type="title"/>
          </p:nvPr>
        </p:nvSpPr>
        <p:spPr>
          <a:xfrm>
            <a:off x="2951400" y="1122156"/>
            <a:ext cx="3241200" cy="102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211" name="Google Shape;211;p36"/>
          <p:cNvSpPr txBox="1">
            <a:spLocks noGrp="1"/>
          </p:cNvSpPr>
          <p:nvPr>
            <p:ph type="title" idx="2"/>
          </p:nvPr>
        </p:nvSpPr>
        <p:spPr>
          <a:xfrm>
            <a:off x="374650" y="1952956"/>
            <a:ext cx="8394700" cy="102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400" b="1">
                <a:solidFill>
                  <a:schemeClr val="tx1"/>
                </a:solidFill>
                <a:latin typeface="Calibri" panose="020F0502020204030204" pitchFamily="34" charset="0"/>
                <a:cs typeface="Calibri" panose="020F0502020204030204" pitchFamily="34" charset="0"/>
              </a:rPr>
              <a:t>BẢO TRỢ QUỐC TẾ</a:t>
            </a:r>
          </a:p>
        </p:txBody>
      </p:sp>
    </p:spTree>
    <p:extLst>
      <p:ext uri="{BB962C8B-B14F-4D97-AF65-F5344CB8AC3E}">
        <p14:creationId xmlns:p14="http://schemas.microsoft.com/office/powerpoint/2010/main" val="154127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289975" y="0"/>
            <a:ext cx="6358184"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NỘI DUNG TÓM TẮT DỰ THẢO</a:t>
            </a:r>
          </a:p>
        </p:txBody>
      </p:sp>
      <p:sp>
        <p:nvSpPr>
          <p:cNvPr id="8" name="TextBox 7">
            <a:extLst>
              <a:ext uri="{FF2B5EF4-FFF2-40B4-BE49-F238E27FC236}">
                <a16:creationId xmlns:a16="http://schemas.microsoft.com/office/drawing/2014/main" id="{A829F4C8-0F3E-4036-BB11-67F890A4C327}"/>
              </a:ext>
            </a:extLst>
          </p:cNvPr>
          <p:cNvSpPr txBox="1"/>
          <p:nvPr/>
        </p:nvSpPr>
        <p:spPr>
          <a:xfrm>
            <a:off x="2194560" y="1242187"/>
            <a:ext cx="6236653" cy="2138791"/>
          </a:xfrm>
          <a:prstGeom prst="rect">
            <a:avLst/>
          </a:prstGeom>
          <a:noFill/>
        </p:spPr>
        <p:txBody>
          <a:bodyPr wrap="square" rtlCol="0">
            <a:spAutoFit/>
          </a:bodyPr>
          <a:lstStyle/>
          <a:p>
            <a:pPr marL="800100" indent="-342900" algn="just">
              <a:lnSpc>
                <a:spcPct val="115000"/>
              </a:lnSpc>
              <a:spcAft>
                <a:spcPts val="1200"/>
              </a:spcAft>
              <a:buClr>
                <a:schemeClr val="bg2"/>
              </a:buClr>
              <a:buFont typeface="+mj-lt"/>
              <a:buAutoNum type="arabicPeriod"/>
            </a:pPr>
            <a:r>
              <a:rPr lang="en-US" sz="1800" dirty="0" err="1">
                <a:effectLst/>
                <a:latin typeface="Calibri" panose="020F0502020204030204" pitchFamily="34" charset="0"/>
                <a:ea typeface="Calibri" panose="020F0502020204030204" pitchFamily="34" charset="0"/>
                <a:cs typeface="Calibri" panose="020F0502020204030204" pitchFamily="34" charset="0"/>
              </a:rPr>
              <a:t>Dự</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thảo</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quy</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định</a:t>
            </a:r>
            <a:r>
              <a:rPr lang="en-US" sz="1800" dirty="0">
                <a:effectLst/>
                <a:latin typeface="Calibri" panose="020F0502020204030204" pitchFamily="34" charset="0"/>
                <a:ea typeface="Calibri" panose="020F0502020204030204" pitchFamily="34" charset="0"/>
                <a:cs typeface="Calibri" panose="020F0502020204030204" pitchFamily="34" charset="0"/>
              </a:rPr>
              <a:t> c</a:t>
            </a:r>
            <a:r>
              <a:rPr lang="vi-VN" sz="1800" dirty="0">
                <a:effectLst/>
                <a:latin typeface="Calibri" panose="020F0502020204030204" pitchFamily="34" charset="0"/>
                <a:ea typeface="Calibri" panose="020F0502020204030204" pitchFamily="34" charset="0"/>
                <a:cs typeface="Calibri" panose="020F0502020204030204" pitchFamily="34" charset="0"/>
              </a:rPr>
              <a:t>ác thông tin cơ bản về </a:t>
            </a:r>
            <a:r>
              <a:rPr lang="en-US" sz="1800" dirty="0">
                <a:effectLst/>
                <a:latin typeface="Calibri" panose="020F0502020204030204" pitchFamily="34" charset="0"/>
                <a:ea typeface="Calibri" panose="020F0502020204030204" pitchFamily="34" charset="0"/>
                <a:cs typeface="Calibri" panose="020F0502020204030204" pitchFamily="34" charset="0"/>
              </a:rPr>
              <a:t>NPP </a:t>
            </a:r>
            <a:r>
              <a:rPr lang="vi-VN" sz="1800" u="sng" dirty="0">
                <a:effectLst/>
                <a:latin typeface="Calibri" panose="020F0502020204030204" pitchFamily="34" charset="0"/>
                <a:ea typeface="Calibri" panose="020F0502020204030204" pitchFamily="34" charset="0"/>
                <a:cs typeface="Calibri" panose="020F0502020204030204" pitchFamily="34" charset="0"/>
              </a:rPr>
              <a:t>phải được cung cấp ngay khi phát sinh giao dịch.</a:t>
            </a: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800100" indent="-342900" algn="just">
              <a:lnSpc>
                <a:spcPct val="115000"/>
              </a:lnSpc>
              <a:spcAft>
                <a:spcPts val="1200"/>
              </a:spcAft>
              <a:buClr>
                <a:schemeClr val="bg2"/>
              </a:buClr>
              <a:buFont typeface="+mj-lt"/>
              <a:buAutoNum type="arabicPeriod"/>
            </a:pPr>
            <a:r>
              <a:rPr lang="vi-VN" sz="1800" dirty="0">
                <a:effectLst/>
                <a:latin typeface="Calibri" panose="020F0502020204030204" pitchFamily="34" charset="0"/>
                <a:ea typeface="Calibri" panose="020F0502020204030204" pitchFamily="34" charset="0"/>
                <a:cs typeface="Calibri" panose="020F0502020204030204" pitchFamily="34" charset="0"/>
              </a:rPr>
              <a:t>Các thông tin về lịch sử nhận hoa hồng, tiền thưởng và lợi ích kinh tế khác của </a:t>
            </a:r>
            <a:r>
              <a:rPr lang="en-US" sz="1800" dirty="0" err="1">
                <a:effectLst/>
                <a:latin typeface="Calibri" panose="020F0502020204030204" pitchFamily="34" charset="0"/>
                <a:ea typeface="Calibri" panose="020F0502020204030204" pitchFamily="34" charset="0"/>
                <a:cs typeface="Calibri" panose="020F0502020204030204" pitchFamily="34" charset="0"/>
              </a:rPr>
              <a:t>Nhà</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Phân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Phối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vi-VN" sz="1800" u="sng" dirty="0">
                <a:effectLst/>
                <a:latin typeface="Calibri" panose="020F0502020204030204" pitchFamily="34" charset="0"/>
                <a:ea typeface="Calibri" panose="020F0502020204030204" pitchFamily="34" charset="0"/>
                <a:cs typeface="Calibri" panose="020F0502020204030204" pitchFamily="34" charset="0"/>
              </a:rPr>
              <a:t>phải được cung cấp trong vòng 01 ngày kể từ thời điểm kết thúc kỳ tính thưởng cho </a:t>
            </a:r>
            <a:r>
              <a:rPr lang="en-US" sz="1800" u="sng" dirty="0" err="1">
                <a:effectLst/>
                <a:latin typeface="Calibri" panose="020F0502020204030204" pitchFamily="34" charset="0"/>
                <a:ea typeface="Calibri" panose="020F0502020204030204" pitchFamily="34" charset="0"/>
                <a:cs typeface="Calibri" panose="020F0502020204030204" pitchFamily="34" charset="0"/>
              </a:rPr>
              <a:t>Nhà</a:t>
            </a:r>
            <a:r>
              <a:rPr lang="en-US" sz="1800" u="sng"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effectLst/>
                <a:latin typeface="Calibri" panose="020F0502020204030204" pitchFamily="34" charset="0"/>
                <a:ea typeface="Calibri" panose="020F0502020204030204" pitchFamily="34" charset="0"/>
                <a:cs typeface="Calibri" panose="020F0502020204030204" pitchFamily="34" charset="0"/>
              </a:rPr>
              <a:t>Phân</a:t>
            </a:r>
            <a:r>
              <a:rPr lang="en-US" sz="1800" u="sng"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err="1">
                <a:effectLst/>
                <a:latin typeface="Calibri" panose="020F0502020204030204" pitchFamily="34" charset="0"/>
                <a:ea typeface="Calibri" panose="020F0502020204030204" pitchFamily="34" charset="0"/>
                <a:cs typeface="Calibri" panose="020F0502020204030204" pitchFamily="34" charset="0"/>
              </a:rPr>
              <a:t>Phối</a:t>
            </a:r>
            <a:r>
              <a:rPr lang="en-US" sz="1800" u="sng"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88723" y="0"/>
            <a:ext cx="6690581" cy="4446457"/>
          </a:xfrm>
        </p:spPr>
        <p:txBody>
          <a:bodyPr/>
          <a:lstStyle/>
          <a:p>
            <a:pPr lvl="0" indent="-457200" algn="just">
              <a:lnSpc>
                <a:spcPct val="115000"/>
              </a:lnSpc>
              <a:spcAft>
                <a:spcPts val="1200"/>
              </a:spcAft>
              <a:buFont typeface="+mj-lt"/>
              <a:buAutoNum type="arabicPeriod"/>
            </a:pP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Nếu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phải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quản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trị</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hệ</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thống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chỉ</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quản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NPP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thì</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hiểu</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H</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ệ</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thống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lưu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trữ</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dữ</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liệu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tin”</a:t>
            </a:r>
          </a:p>
          <a:p>
            <a:pPr lvl="0" indent="-457200" algn="just">
              <a:lnSpc>
                <a:spcPct val="115000"/>
              </a:lnSpc>
              <a:spcAft>
                <a:spcPts val="1200"/>
              </a:spcAft>
              <a:buFont typeface="+mj-lt"/>
              <a:buAutoNum type="arabicPeriod"/>
            </a:pP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indent="-457200" algn="just">
              <a:lnSpc>
                <a:spcPct val="115000"/>
              </a:lnSpc>
              <a:spcAft>
                <a:spcPts val="1200"/>
              </a:spcAft>
              <a:buFont typeface="+mj-lt"/>
              <a:buAutoNum type="arabicPeriod"/>
            </a:pP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0" indent="-457200" algn="just">
              <a:lnSpc>
                <a:spcPct val="115000"/>
              </a:lnSpc>
              <a:spcAft>
                <a:spcPts val="1200"/>
              </a:spcAft>
              <a:buFont typeface="+mj-lt"/>
              <a:buAutoNum type="arabicPeriod"/>
            </a:pP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indent="-457200" algn="just">
              <a:lnSpc>
                <a:spcPct val="115000"/>
              </a:lnSpc>
              <a:spcAft>
                <a:spcPts val="1200"/>
              </a:spcAft>
              <a:buFont typeface="+mj-lt"/>
              <a:buAutoNum type="arabicPeriod"/>
            </a:pP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5" name="Google Shape;225;p38"/>
          <p:cNvSpPr txBox="1">
            <a:spLocks noGrp="1"/>
          </p:cNvSpPr>
          <p:nvPr>
            <p:ph type="title"/>
          </p:nvPr>
        </p:nvSpPr>
        <p:spPr>
          <a:xfrm>
            <a:off x="2148616" y="89814"/>
            <a:ext cx="6893783"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chemeClr val="tx1"/>
                </a:solidFill>
                <a:latin typeface="+mn-lt"/>
              </a:rPr>
              <a:t>L</a:t>
            </a:r>
            <a:r>
              <a:rPr lang="en-US" sz="2800" b="1" dirty="0">
                <a:solidFill>
                  <a:schemeClr val="tx1"/>
                </a:solidFill>
                <a:latin typeface="+mn-lt"/>
              </a:rPr>
              <a:t>UẬN ĐIỂM</a:t>
            </a:r>
          </a:p>
        </p:txBody>
      </p:sp>
      <p:sp>
        <p:nvSpPr>
          <p:cNvPr id="18" name="Google Shape;544;p53">
            <a:extLst>
              <a:ext uri="{FF2B5EF4-FFF2-40B4-BE49-F238E27FC236}">
                <a16:creationId xmlns:a16="http://schemas.microsoft.com/office/drawing/2014/main" id="{C7459E3F-EFCF-4368-AF73-155A6C0238FA}"/>
              </a:ext>
            </a:extLst>
          </p:cNvPr>
          <p:cNvSpPr txBox="1">
            <a:spLocks/>
          </p:cNvSpPr>
          <p:nvPr/>
        </p:nvSpPr>
        <p:spPr>
          <a:xfrm>
            <a:off x="-238500" y="2770394"/>
            <a:ext cx="2114100" cy="808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7200">
                <a:solidFill>
                  <a:schemeClr val="bg1"/>
                </a:solidFill>
                <a:latin typeface="Aharoni" panose="02010803020104030203" pitchFamily="2" charset="-79"/>
                <a:cs typeface="Aharoni" panose="02010803020104030203" pitchFamily="2" charset="-79"/>
              </a:rPr>
              <a:t>90%</a:t>
            </a:r>
          </a:p>
        </p:txBody>
      </p:sp>
      <p:sp>
        <p:nvSpPr>
          <p:cNvPr id="19" name="Google Shape;545;p53">
            <a:extLst>
              <a:ext uri="{FF2B5EF4-FFF2-40B4-BE49-F238E27FC236}">
                <a16:creationId xmlns:a16="http://schemas.microsoft.com/office/drawing/2014/main" id="{EFF851A6-275D-4951-A324-F86CD6DEB6D9}"/>
              </a:ext>
            </a:extLst>
          </p:cNvPr>
          <p:cNvSpPr txBox="1">
            <a:spLocks/>
          </p:cNvSpPr>
          <p:nvPr/>
        </p:nvSpPr>
        <p:spPr>
          <a:xfrm>
            <a:off x="196982" y="3187559"/>
            <a:ext cx="1883919" cy="147708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sz="1600" b="1" err="1">
                <a:solidFill>
                  <a:schemeClr val="bg1"/>
                </a:solidFill>
                <a:latin typeface="Calibri" panose="020F0502020204030204" pitchFamily="34" charset="0"/>
                <a:cs typeface="Calibri" panose="020F0502020204030204" pitchFamily="34" charset="0"/>
              </a:rPr>
              <a:t>Các</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doanh</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nghiệp</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bán</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hàng</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đa</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cấp</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tại</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Việt</a:t>
            </a:r>
            <a:r>
              <a:rPr lang="en-US" sz="1600" b="1">
                <a:solidFill>
                  <a:schemeClr val="bg1"/>
                </a:solidFill>
                <a:latin typeface="Calibri" panose="020F0502020204030204" pitchFamily="34" charset="0"/>
                <a:cs typeface="Calibri" panose="020F0502020204030204" pitchFamily="34" charset="0"/>
              </a:rPr>
              <a:t> Nam </a:t>
            </a:r>
            <a:r>
              <a:rPr lang="en-US" sz="1600" b="1" err="1">
                <a:solidFill>
                  <a:schemeClr val="bg1"/>
                </a:solidFill>
                <a:latin typeface="Calibri" panose="020F0502020204030204" pitchFamily="34" charset="0"/>
                <a:cs typeface="Calibri" panose="020F0502020204030204" pitchFamily="34" charset="0"/>
              </a:rPr>
              <a:t>hiện</a:t>
            </a:r>
            <a:r>
              <a:rPr lang="en-US" sz="1600" b="1">
                <a:solidFill>
                  <a:schemeClr val="bg1"/>
                </a:solidFill>
                <a:latin typeface="Calibri" panose="020F0502020204030204" pitchFamily="34" charset="0"/>
                <a:cs typeface="Calibri" panose="020F0502020204030204" pitchFamily="34" charset="0"/>
              </a:rPr>
              <a:t> nay </a:t>
            </a:r>
            <a:r>
              <a:rPr lang="en-US" sz="1600" b="1" err="1">
                <a:solidFill>
                  <a:schemeClr val="bg1"/>
                </a:solidFill>
                <a:latin typeface="Calibri" panose="020F0502020204030204" pitchFamily="34" charset="0"/>
                <a:cs typeface="Calibri" panose="020F0502020204030204" pitchFamily="34" charset="0"/>
              </a:rPr>
              <a:t>là</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doanh</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nghiệp</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nước</a:t>
            </a:r>
            <a:r>
              <a:rPr lang="en-US" sz="1600" b="1">
                <a:solidFill>
                  <a:schemeClr val="bg1"/>
                </a:solidFill>
                <a:latin typeface="Calibri" panose="020F0502020204030204" pitchFamily="34" charset="0"/>
                <a:cs typeface="Calibri" panose="020F0502020204030204" pitchFamily="34" charset="0"/>
              </a:rPr>
              <a:t> </a:t>
            </a:r>
            <a:r>
              <a:rPr lang="en-US" sz="1600" b="1" err="1">
                <a:solidFill>
                  <a:schemeClr val="bg1"/>
                </a:solidFill>
                <a:latin typeface="Calibri" panose="020F0502020204030204" pitchFamily="34" charset="0"/>
                <a:cs typeface="Calibri" panose="020F0502020204030204" pitchFamily="34" charset="0"/>
              </a:rPr>
              <a:t>ngoài</a:t>
            </a:r>
            <a:endParaRPr lang="en-US" sz="1600" b="1">
              <a:solidFill>
                <a:schemeClr val="bg1"/>
              </a:solidFill>
              <a:latin typeface="Calibri" panose="020F0502020204030204" pitchFamily="34" charset="0"/>
              <a:cs typeface="Calibri" panose="020F0502020204030204" pitchFamily="34" charset="0"/>
            </a:endParaRPr>
          </a:p>
        </p:txBody>
      </p:sp>
      <p:pic>
        <p:nvPicPr>
          <p:cNvPr id="26" name="Picture 25" descr="Shape&#10;&#10;Description automatically generated with low confidence">
            <a:extLst>
              <a:ext uri="{FF2B5EF4-FFF2-40B4-BE49-F238E27FC236}">
                <a16:creationId xmlns:a16="http://schemas.microsoft.com/office/drawing/2014/main" id="{D2BC04B7-02ED-4920-BAF0-235E3E46AF19}"/>
              </a:ext>
            </a:extLst>
          </p:cNvPr>
          <p:cNvPicPr>
            <a:picLocks noChangeAspect="1"/>
          </p:cNvPicPr>
          <p:nvPr/>
        </p:nvPicPr>
        <p:blipFill>
          <a:blip r:embed="rId3"/>
          <a:stretch>
            <a:fillRect/>
          </a:stretch>
        </p:blipFill>
        <p:spPr>
          <a:xfrm>
            <a:off x="2702258" y="2243111"/>
            <a:ext cx="804873" cy="804873"/>
          </a:xfrm>
          <a:prstGeom prst="rect">
            <a:avLst/>
          </a:prstGeom>
        </p:spPr>
      </p:pic>
      <p:sp>
        <p:nvSpPr>
          <p:cNvPr id="27" name="TextBox 26">
            <a:extLst>
              <a:ext uri="{FF2B5EF4-FFF2-40B4-BE49-F238E27FC236}">
                <a16:creationId xmlns:a16="http://schemas.microsoft.com/office/drawing/2014/main" id="{33601427-8E9E-4278-A9B6-337AB527A9BB}"/>
              </a:ext>
            </a:extLst>
          </p:cNvPr>
          <p:cNvSpPr txBox="1"/>
          <p:nvPr/>
        </p:nvSpPr>
        <p:spPr>
          <a:xfrm>
            <a:off x="2517654" y="3201236"/>
            <a:ext cx="1264100" cy="646331"/>
          </a:xfrm>
          <a:prstGeom prst="rect">
            <a:avLst/>
          </a:prstGeom>
          <a:noFill/>
        </p:spPr>
        <p:txBody>
          <a:bodyPr wrap="square" rtlCol="0">
            <a:spAutoFit/>
          </a:bodyPr>
          <a:lstStyle/>
          <a:p>
            <a:r>
              <a:rPr lang="en-US" sz="1200" b="1" err="1"/>
              <a:t>Hệ</a:t>
            </a:r>
            <a:r>
              <a:rPr lang="en-US" sz="1200" b="1"/>
              <a:t> </a:t>
            </a:r>
            <a:r>
              <a:rPr lang="en-US" sz="1200" b="1" err="1"/>
              <a:t>thống</a:t>
            </a:r>
            <a:r>
              <a:rPr lang="en-US" sz="1200" b="1"/>
              <a:t> </a:t>
            </a:r>
            <a:r>
              <a:rPr lang="en-US" sz="1200" b="1" err="1"/>
              <a:t>xử</a:t>
            </a:r>
            <a:r>
              <a:rPr lang="en-US" sz="1200" b="1"/>
              <a:t> </a:t>
            </a:r>
            <a:r>
              <a:rPr lang="en-US" sz="1200" b="1" err="1"/>
              <a:t>lý</a:t>
            </a:r>
            <a:r>
              <a:rPr lang="en-US" sz="1200" b="1"/>
              <a:t> </a:t>
            </a:r>
            <a:r>
              <a:rPr lang="en-US" sz="1200" b="1" err="1"/>
              <a:t>dự</a:t>
            </a:r>
            <a:r>
              <a:rPr lang="en-US" sz="1200" b="1"/>
              <a:t> </a:t>
            </a:r>
            <a:r>
              <a:rPr lang="en-US" sz="1200" b="1" err="1"/>
              <a:t>liệu</a:t>
            </a:r>
            <a:r>
              <a:rPr lang="en-US" sz="1200" b="1"/>
              <a:t> </a:t>
            </a:r>
            <a:r>
              <a:rPr lang="en-US" sz="1200" b="1" err="1"/>
              <a:t>tại</a:t>
            </a:r>
            <a:r>
              <a:rPr lang="en-US" sz="1200" b="1"/>
              <a:t> </a:t>
            </a:r>
            <a:r>
              <a:rPr lang="en-US" sz="1200" b="1" err="1"/>
              <a:t>công</a:t>
            </a:r>
            <a:r>
              <a:rPr lang="en-US" sz="1200" b="1"/>
              <a:t> ty </a:t>
            </a:r>
            <a:r>
              <a:rPr lang="en-US" sz="1200" b="1" err="1"/>
              <a:t>mẹ</a:t>
            </a:r>
            <a:endParaRPr lang="en-US" sz="1200" b="1"/>
          </a:p>
        </p:txBody>
      </p:sp>
      <p:pic>
        <p:nvPicPr>
          <p:cNvPr id="28" name="Picture 27" descr="Shape&#10;&#10;Description automatically generated with low confidence">
            <a:extLst>
              <a:ext uri="{FF2B5EF4-FFF2-40B4-BE49-F238E27FC236}">
                <a16:creationId xmlns:a16="http://schemas.microsoft.com/office/drawing/2014/main" id="{98140AD5-86F8-4F84-8335-37398E7C2D45}"/>
              </a:ext>
            </a:extLst>
          </p:cNvPr>
          <p:cNvPicPr>
            <a:picLocks noChangeAspect="1"/>
          </p:cNvPicPr>
          <p:nvPr/>
        </p:nvPicPr>
        <p:blipFill>
          <a:blip r:embed="rId4"/>
          <a:stretch>
            <a:fillRect/>
          </a:stretch>
        </p:blipFill>
        <p:spPr>
          <a:xfrm>
            <a:off x="4091597" y="2326994"/>
            <a:ext cx="670445" cy="720592"/>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21164159-6329-494B-9D4E-AB4BDA9A68EA}"/>
              </a:ext>
            </a:extLst>
          </p:cNvPr>
          <p:cNvPicPr>
            <a:picLocks noChangeAspect="1"/>
          </p:cNvPicPr>
          <p:nvPr/>
        </p:nvPicPr>
        <p:blipFill>
          <a:blip r:embed="rId5"/>
          <a:stretch>
            <a:fillRect/>
          </a:stretch>
        </p:blipFill>
        <p:spPr>
          <a:xfrm>
            <a:off x="5355852" y="2247565"/>
            <a:ext cx="953671" cy="953671"/>
          </a:xfrm>
          <a:prstGeom prst="rect">
            <a:avLst/>
          </a:prstGeom>
        </p:spPr>
      </p:pic>
      <p:sp>
        <p:nvSpPr>
          <p:cNvPr id="30" name="TextBox 29">
            <a:extLst>
              <a:ext uri="{FF2B5EF4-FFF2-40B4-BE49-F238E27FC236}">
                <a16:creationId xmlns:a16="http://schemas.microsoft.com/office/drawing/2014/main" id="{41FDEEBE-54C5-4431-9A78-60B5C02716EF}"/>
              </a:ext>
            </a:extLst>
          </p:cNvPr>
          <p:cNvSpPr txBox="1"/>
          <p:nvPr/>
        </p:nvSpPr>
        <p:spPr>
          <a:xfrm>
            <a:off x="5274307" y="3201235"/>
            <a:ext cx="1329458" cy="646331"/>
          </a:xfrm>
          <a:prstGeom prst="rect">
            <a:avLst/>
          </a:prstGeom>
          <a:noFill/>
        </p:spPr>
        <p:txBody>
          <a:bodyPr wrap="square" rtlCol="0">
            <a:spAutoFit/>
          </a:bodyPr>
          <a:lstStyle/>
          <a:p>
            <a:r>
              <a:rPr lang="en-US" sz="1200" b="1" err="1"/>
              <a:t>Hệ</a:t>
            </a:r>
            <a:r>
              <a:rPr lang="en-US" sz="1200" b="1"/>
              <a:t> </a:t>
            </a:r>
            <a:r>
              <a:rPr lang="en-US" sz="1200" b="1" err="1"/>
              <a:t>thống</a:t>
            </a:r>
            <a:r>
              <a:rPr lang="en-US" sz="1200" b="1"/>
              <a:t> </a:t>
            </a:r>
            <a:r>
              <a:rPr lang="en-US" sz="1200" b="1" err="1"/>
              <a:t>đặt</a:t>
            </a:r>
            <a:r>
              <a:rPr lang="en-US" sz="1200" b="1"/>
              <a:t> </a:t>
            </a:r>
            <a:r>
              <a:rPr lang="en-US" sz="1200" b="1" err="1"/>
              <a:t>tại</a:t>
            </a:r>
            <a:r>
              <a:rPr lang="en-US" sz="1200" b="1"/>
              <a:t> VN </a:t>
            </a:r>
            <a:r>
              <a:rPr lang="en-US" sz="1200" b="1" err="1"/>
              <a:t>lưu</a:t>
            </a:r>
            <a:r>
              <a:rPr lang="en-US" sz="1200" b="1"/>
              <a:t> </a:t>
            </a:r>
            <a:r>
              <a:rPr lang="en-US" sz="1200" b="1" err="1"/>
              <a:t>trữ</a:t>
            </a:r>
            <a:r>
              <a:rPr lang="en-US" sz="1200" b="1"/>
              <a:t> </a:t>
            </a:r>
            <a:r>
              <a:rPr lang="en-US" sz="1200" b="1" err="1"/>
              <a:t>và</a:t>
            </a:r>
            <a:r>
              <a:rPr lang="en-US" sz="1200" b="1"/>
              <a:t> </a:t>
            </a:r>
            <a:r>
              <a:rPr lang="en-US" sz="1200" b="1" err="1"/>
              <a:t>cung</a:t>
            </a:r>
            <a:r>
              <a:rPr lang="en-US" sz="1200" b="1"/>
              <a:t> </a:t>
            </a:r>
            <a:r>
              <a:rPr lang="en-US" sz="1200" b="1" err="1"/>
              <a:t>cấp</a:t>
            </a:r>
            <a:r>
              <a:rPr lang="en-US" sz="1200" b="1"/>
              <a:t> TT</a:t>
            </a:r>
          </a:p>
        </p:txBody>
      </p:sp>
      <p:sp>
        <p:nvSpPr>
          <p:cNvPr id="17" name="Speech Bubble: Rectangle with Corners Rounded 16">
            <a:extLst>
              <a:ext uri="{FF2B5EF4-FFF2-40B4-BE49-F238E27FC236}">
                <a16:creationId xmlns:a16="http://schemas.microsoft.com/office/drawing/2014/main" id="{D47927A0-8697-4758-BE0C-772980C97F5F}"/>
              </a:ext>
            </a:extLst>
          </p:cNvPr>
          <p:cNvSpPr/>
          <p:nvPr/>
        </p:nvSpPr>
        <p:spPr>
          <a:xfrm>
            <a:off x="6560972" y="1918636"/>
            <a:ext cx="2112264" cy="1298743"/>
          </a:xfrm>
          <a:prstGeom prst="wedgeRoundRectCallout">
            <a:avLst>
              <a:gd name="adj1" fmla="val -65194"/>
              <a:gd name="adj2" fmla="val 48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effectLst/>
                <a:latin typeface="Calibri" panose="020F0502020204030204" pitchFamily="34" charset="0"/>
                <a:ea typeface="Arial" panose="020B0604020202020204" pitchFamily="34" charset="0"/>
              </a:rPr>
              <a:t>Hệ</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thống</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tại</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Việt</a:t>
            </a:r>
            <a:r>
              <a:rPr lang="en-US" sz="1200" b="1" dirty="0">
                <a:solidFill>
                  <a:schemeClr val="tx1"/>
                </a:solidFill>
                <a:effectLst/>
                <a:latin typeface="Calibri" panose="020F0502020204030204" pitchFamily="34" charset="0"/>
                <a:ea typeface="Arial" panose="020B0604020202020204" pitchFamily="34" charset="0"/>
              </a:rPr>
              <a:t> Nam </a:t>
            </a:r>
            <a:r>
              <a:rPr lang="en-US" sz="1200" b="1" dirty="0" err="1">
                <a:solidFill>
                  <a:schemeClr val="tx1"/>
                </a:solidFill>
                <a:effectLst/>
                <a:latin typeface="Calibri" panose="020F0502020204030204" pitchFamily="34" charset="0"/>
                <a:ea typeface="Arial" panose="020B0604020202020204" pitchFamily="34" charset="0"/>
              </a:rPr>
              <a:t>lưu</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trữ</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đầy</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đủ</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dữ</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liệu</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thông</a:t>
            </a:r>
            <a:r>
              <a:rPr lang="en-US" sz="1200" b="1" dirty="0">
                <a:solidFill>
                  <a:schemeClr val="tx1"/>
                </a:solidFill>
                <a:effectLst/>
                <a:latin typeface="Calibri" panose="020F0502020204030204" pitchFamily="34" charset="0"/>
                <a:ea typeface="Arial" panose="020B0604020202020204" pitchFamily="34" charset="0"/>
              </a:rPr>
              <a:t> tin </a:t>
            </a:r>
            <a:r>
              <a:rPr lang="en-US" sz="1200" b="1" dirty="0" err="1">
                <a:solidFill>
                  <a:schemeClr val="tx1"/>
                </a:solidFill>
                <a:effectLst/>
                <a:latin typeface="Calibri" panose="020F0502020204030204" pitchFamily="34" charset="0"/>
                <a:ea typeface="Arial" panose="020B0604020202020204" pitchFamily="34" charset="0"/>
              </a:rPr>
              <a:t>cần</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thiết</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và</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thống</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nhất</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với</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hệ</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thống</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toàn</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cầu</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để</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cung</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cấp</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cho</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Nhà</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Phân</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Phối</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và</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cơ</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quan</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quản</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lý</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kiểm</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tra</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khi</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có</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yêu</a:t>
            </a:r>
            <a:r>
              <a:rPr lang="en-US" sz="1200" b="1" dirty="0">
                <a:solidFill>
                  <a:schemeClr val="tx1"/>
                </a:solidFill>
                <a:effectLst/>
                <a:latin typeface="Calibri" panose="020F0502020204030204" pitchFamily="34" charset="0"/>
                <a:ea typeface="Arial" panose="020B0604020202020204" pitchFamily="34" charset="0"/>
              </a:rPr>
              <a:t> </a:t>
            </a:r>
            <a:r>
              <a:rPr lang="en-US" sz="1200" b="1" dirty="0" err="1">
                <a:solidFill>
                  <a:schemeClr val="tx1"/>
                </a:solidFill>
                <a:effectLst/>
                <a:latin typeface="Calibri" panose="020F0502020204030204" pitchFamily="34" charset="0"/>
                <a:ea typeface="Arial" panose="020B0604020202020204" pitchFamily="34" charset="0"/>
              </a:rPr>
              <a:t>cầu</a:t>
            </a:r>
            <a:endParaRPr lang="en-US" sz="1200" b="1" dirty="0">
              <a:solidFill>
                <a:schemeClr val="tx1"/>
              </a:solidFill>
            </a:endParaRPr>
          </a:p>
        </p:txBody>
      </p:sp>
      <p:sp>
        <p:nvSpPr>
          <p:cNvPr id="33" name="Rectangle 32">
            <a:extLst>
              <a:ext uri="{FF2B5EF4-FFF2-40B4-BE49-F238E27FC236}">
                <a16:creationId xmlns:a16="http://schemas.microsoft.com/office/drawing/2014/main" id="{12A286BC-E704-48AE-83E4-C947908644C1}"/>
              </a:ext>
            </a:extLst>
          </p:cNvPr>
          <p:cNvSpPr/>
          <p:nvPr/>
        </p:nvSpPr>
        <p:spPr>
          <a:xfrm>
            <a:off x="3849666" y="3073727"/>
            <a:ext cx="1264100" cy="2550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b="1" err="1">
                <a:solidFill>
                  <a:schemeClr val="bg1"/>
                </a:solidFill>
                <a:latin typeface="Calibri" panose="020F0502020204030204" pitchFamily="34" charset="0"/>
                <a:cs typeface="Calibri" panose="020F0502020204030204" pitchFamily="34" charset="0"/>
              </a:rPr>
              <a:t>Đồng</a:t>
            </a:r>
            <a:r>
              <a:rPr lang="vi-VN" sz="1200" b="1">
                <a:solidFill>
                  <a:schemeClr val="bg1"/>
                </a:solidFill>
                <a:latin typeface="Calibri" panose="020F0502020204030204" pitchFamily="34" charset="0"/>
                <a:cs typeface="Calibri" panose="020F0502020204030204" pitchFamily="34" charset="0"/>
              </a:rPr>
              <a:t> </a:t>
            </a:r>
            <a:r>
              <a:rPr lang="vi-VN" sz="1200" b="1" err="1">
                <a:solidFill>
                  <a:schemeClr val="bg1"/>
                </a:solidFill>
                <a:latin typeface="Calibri" panose="020F0502020204030204" pitchFamily="34" charset="0"/>
                <a:cs typeface="Calibri" panose="020F0502020204030204" pitchFamily="34" charset="0"/>
              </a:rPr>
              <a:t>bộ</a:t>
            </a:r>
            <a:r>
              <a:rPr lang="vi-VN" sz="1200" b="1">
                <a:solidFill>
                  <a:schemeClr val="bg1"/>
                </a:solidFill>
                <a:latin typeface="Calibri" panose="020F0502020204030204" pitchFamily="34" charset="0"/>
                <a:cs typeface="Calibri" panose="020F0502020204030204" pitchFamily="34" charset="0"/>
              </a:rPr>
              <a:t> </a:t>
            </a:r>
            <a:r>
              <a:rPr lang="vi-VN" sz="1200" b="1" err="1">
                <a:solidFill>
                  <a:schemeClr val="bg1"/>
                </a:solidFill>
                <a:latin typeface="Calibri" panose="020F0502020204030204" pitchFamily="34" charset="0"/>
                <a:cs typeface="Calibri" panose="020F0502020204030204" pitchFamily="34" charset="0"/>
              </a:rPr>
              <a:t>dữ</a:t>
            </a:r>
            <a:r>
              <a:rPr lang="vi-VN" sz="1200" b="1">
                <a:solidFill>
                  <a:schemeClr val="bg1"/>
                </a:solidFill>
                <a:latin typeface="Calibri" panose="020F0502020204030204" pitchFamily="34" charset="0"/>
                <a:cs typeface="Calibri" panose="020F0502020204030204" pitchFamily="34" charset="0"/>
              </a:rPr>
              <a:t> </a:t>
            </a:r>
            <a:r>
              <a:rPr lang="vi-VN" sz="1200" b="1" err="1">
                <a:solidFill>
                  <a:schemeClr val="bg1"/>
                </a:solidFill>
                <a:latin typeface="Calibri" panose="020F0502020204030204" pitchFamily="34" charset="0"/>
                <a:cs typeface="Calibri" panose="020F0502020204030204" pitchFamily="34" charset="0"/>
              </a:rPr>
              <a:t>liệu</a:t>
            </a:r>
            <a:endParaRPr lang="en-US" sz="12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240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88723" y="697043"/>
            <a:ext cx="6690581" cy="1584912"/>
          </a:xfrm>
        </p:spPr>
        <p:txBody>
          <a:bodyPr anchor="t" anchorCtr="0"/>
          <a:lstStyle/>
          <a:p>
            <a:pPr lvl="0" indent="-457200" algn="just">
              <a:lnSpc>
                <a:spcPct val="115000"/>
              </a:lnSpc>
              <a:spcAft>
                <a:spcPts val="1200"/>
              </a:spcAft>
              <a:buFont typeface="+mj-lt"/>
              <a:buAutoNum type="arabicPeriod" startAt="2"/>
            </a:pP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tin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phải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cập</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nhật</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trên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hệ</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thống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ngay</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phát</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giao</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dịch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do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quan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ngại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thể</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can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thiệp</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để</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sửa</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đổi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dữ</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liệu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thiết</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vì</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dữ</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liệu</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này</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do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cả</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cùng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nắm</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giữ</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nên</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bên</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nào</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thể</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đơn</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phương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sửa</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đổi</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5" name="Google Shape;225;p38"/>
          <p:cNvSpPr txBox="1">
            <a:spLocks noGrp="1"/>
          </p:cNvSpPr>
          <p:nvPr>
            <p:ph type="title"/>
          </p:nvPr>
        </p:nvSpPr>
        <p:spPr>
          <a:xfrm>
            <a:off x="2148616" y="89814"/>
            <a:ext cx="6893783"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LUẬN ĐIỂM</a:t>
            </a:r>
          </a:p>
        </p:txBody>
      </p:sp>
      <p:pic>
        <p:nvPicPr>
          <p:cNvPr id="14" name="Picture 13" descr="Shape&#10;&#10;Description automatically generated with low confidence">
            <a:extLst>
              <a:ext uri="{FF2B5EF4-FFF2-40B4-BE49-F238E27FC236}">
                <a16:creationId xmlns:a16="http://schemas.microsoft.com/office/drawing/2014/main" id="{B2520042-E7A0-47C7-A96A-0C8C4D6201EC}"/>
              </a:ext>
            </a:extLst>
          </p:cNvPr>
          <p:cNvPicPr>
            <a:picLocks noChangeAspect="1"/>
          </p:cNvPicPr>
          <p:nvPr/>
        </p:nvPicPr>
        <p:blipFill>
          <a:blip r:embed="rId3"/>
          <a:stretch>
            <a:fillRect/>
          </a:stretch>
        </p:blipFill>
        <p:spPr>
          <a:xfrm>
            <a:off x="7569248" y="2401821"/>
            <a:ext cx="672704" cy="672704"/>
          </a:xfrm>
          <a:prstGeom prst="rect">
            <a:avLst/>
          </a:prstGeom>
        </p:spPr>
      </p:pic>
      <p:sp>
        <p:nvSpPr>
          <p:cNvPr id="15" name="Callout: Down Arrow 14">
            <a:extLst>
              <a:ext uri="{FF2B5EF4-FFF2-40B4-BE49-F238E27FC236}">
                <a16:creationId xmlns:a16="http://schemas.microsoft.com/office/drawing/2014/main" id="{077D22F4-B52C-4291-8267-01CC75A6EED5}"/>
              </a:ext>
            </a:extLst>
          </p:cNvPr>
          <p:cNvSpPr/>
          <p:nvPr/>
        </p:nvSpPr>
        <p:spPr>
          <a:xfrm>
            <a:off x="7246118" y="3121054"/>
            <a:ext cx="1430282" cy="647100"/>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err="1">
                <a:solidFill>
                  <a:schemeClr val="tx1"/>
                </a:solidFill>
                <a:latin typeface="Calibri" panose="020F0502020204030204" pitchFamily="34" charset="0"/>
                <a:cs typeface="Calibri" panose="020F0502020204030204" pitchFamily="34" charset="0"/>
              </a:rPr>
              <a:t>Hệ</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thống</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máy</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chủ</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đặt</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tại</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Việt</a:t>
            </a:r>
            <a:r>
              <a:rPr lang="en-US" sz="1200" b="1">
                <a:solidFill>
                  <a:schemeClr val="tx1"/>
                </a:solidFill>
                <a:latin typeface="Calibri" panose="020F0502020204030204" pitchFamily="34" charset="0"/>
                <a:cs typeface="Calibri" panose="020F0502020204030204" pitchFamily="34" charset="0"/>
              </a:rPr>
              <a:t> Nam</a:t>
            </a:r>
          </a:p>
        </p:txBody>
      </p:sp>
      <p:grpSp>
        <p:nvGrpSpPr>
          <p:cNvPr id="16" name="Group 15">
            <a:extLst>
              <a:ext uri="{FF2B5EF4-FFF2-40B4-BE49-F238E27FC236}">
                <a16:creationId xmlns:a16="http://schemas.microsoft.com/office/drawing/2014/main" id="{F3D845EC-0915-4794-993A-AD6DA4D09C83}"/>
              </a:ext>
            </a:extLst>
          </p:cNvPr>
          <p:cNvGrpSpPr/>
          <p:nvPr/>
        </p:nvGrpSpPr>
        <p:grpSpPr>
          <a:xfrm>
            <a:off x="4460108" y="2453992"/>
            <a:ext cx="2001996" cy="1146918"/>
            <a:chOff x="3949034" y="3639000"/>
            <a:chExt cx="2134730" cy="1146918"/>
          </a:xfrm>
        </p:grpSpPr>
        <p:pic>
          <p:nvPicPr>
            <p:cNvPr id="20" name="Picture 19" descr="Shape&#10;&#10;Description automatically generated with low confidence">
              <a:extLst>
                <a:ext uri="{FF2B5EF4-FFF2-40B4-BE49-F238E27FC236}">
                  <a16:creationId xmlns:a16="http://schemas.microsoft.com/office/drawing/2014/main" id="{37FC4810-73AA-4F90-9A91-EFB6936AE98F}"/>
                </a:ext>
              </a:extLst>
            </p:cNvPr>
            <p:cNvPicPr>
              <a:picLocks noChangeAspect="1"/>
            </p:cNvPicPr>
            <p:nvPr/>
          </p:nvPicPr>
          <p:blipFill>
            <a:blip r:embed="rId4"/>
            <a:stretch>
              <a:fillRect/>
            </a:stretch>
          </p:blipFill>
          <p:spPr>
            <a:xfrm>
              <a:off x="5088328" y="3639000"/>
              <a:ext cx="573271" cy="569800"/>
            </a:xfrm>
            <a:prstGeom prst="rect">
              <a:avLst/>
            </a:prstGeom>
          </p:spPr>
        </p:pic>
        <p:sp>
          <p:nvSpPr>
            <p:cNvPr id="21" name="Callout: Down Arrow 20">
              <a:extLst>
                <a:ext uri="{FF2B5EF4-FFF2-40B4-BE49-F238E27FC236}">
                  <a16:creationId xmlns:a16="http://schemas.microsoft.com/office/drawing/2014/main" id="{15C659BD-4303-4BE0-BA4B-F8602DE3D0D2}"/>
                </a:ext>
              </a:extLst>
            </p:cNvPr>
            <p:cNvSpPr/>
            <p:nvPr/>
          </p:nvSpPr>
          <p:spPr>
            <a:xfrm>
              <a:off x="4666161" y="4205637"/>
              <a:ext cx="1417603" cy="409935"/>
            </a:xfrm>
            <a:prstGeom prst="downArrowCallou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vi-VN" sz="1200" b="1" err="1">
                  <a:solidFill>
                    <a:schemeClr val="bg1"/>
                  </a:solidFill>
                  <a:latin typeface="Calibri" panose="020F0502020204030204" pitchFamily="34" charset="0"/>
                  <a:cs typeface="Calibri" panose="020F0502020204030204" pitchFamily="34" charset="0"/>
                </a:rPr>
                <a:t>Đồng</a:t>
              </a:r>
              <a:r>
                <a:rPr lang="vi-VN" sz="1200" b="1">
                  <a:solidFill>
                    <a:schemeClr val="bg1"/>
                  </a:solidFill>
                  <a:latin typeface="Calibri" panose="020F0502020204030204" pitchFamily="34" charset="0"/>
                  <a:cs typeface="Calibri" panose="020F0502020204030204" pitchFamily="34" charset="0"/>
                </a:rPr>
                <a:t> </a:t>
              </a:r>
              <a:r>
                <a:rPr lang="vi-VN" sz="1200" b="1" err="1">
                  <a:solidFill>
                    <a:schemeClr val="bg1"/>
                  </a:solidFill>
                  <a:latin typeface="Calibri" panose="020F0502020204030204" pitchFamily="34" charset="0"/>
                  <a:cs typeface="Calibri" panose="020F0502020204030204" pitchFamily="34" charset="0"/>
                </a:rPr>
                <a:t>bộ</a:t>
              </a:r>
              <a:r>
                <a:rPr lang="vi-VN" sz="1200" b="1">
                  <a:solidFill>
                    <a:schemeClr val="bg1"/>
                  </a:solidFill>
                  <a:latin typeface="Calibri" panose="020F0502020204030204" pitchFamily="34" charset="0"/>
                  <a:cs typeface="Calibri" panose="020F0502020204030204" pitchFamily="34" charset="0"/>
                </a:rPr>
                <a:t> </a:t>
              </a:r>
              <a:r>
                <a:rPr lang="vi-VN" sz="1200" b="1" err="1">
                  <a:solidFill>
                    <a:schemeClr val="bg1"/>
                  </a:solidFill>
                  <a:latin typeface="Calibri" panose="020F0502020204030204" pitchFamily="34" charset="0"/>
                  <a:cs typeface="Calibri" panose="020F0502020204030204" pitchFamily="34" charset="0"/>
                </a:rPr>
                <a:t>dữ</a:t>
              </a:r>
              <a:r>
                <a:rPr lang="vi-VN" sz="1200" b="1">
                  <a:solidFill>
                    <a:schemeClr val="bg1"/>
                  </a:solidFill>
                  <a:latin typeface="Calibri" panose="020F0502020204030204" pitchFamily="34" charset="0"/>
                  <a:cs typeface="Calibri" panose="020F0502020204030204" pitchFamily="34" charset="0"/>
                </a:rPr>
                <a:t> </a:t>
              </a:r>
              <a:r>
                <a:rPr lang="vi-VN" sz="1200" b="1" err="1">
                  <a:solidFill>
                    <a:schemeClr val="bg1"/>
                  </a:solidFill>
                  <a:latin typeface="Calibri" panose="020F0502020204030204" pitchFamily="34" charset="0"/>
                  <a:cs typeface="Calibri" panose="020F0502020204030204" pitchFamily="34" charset="0"/>
                </a:rPr>
                <a:t>liệu</a:t>
              </a:r>
              <a:endParaRPr lang="en-US" sz="1200" b="1">
                <a:solidFill>
                  <a:schemeClr val="bg1"/>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5E54A5AC-57E9-40BC-B0A5-0803A6E7094B}"/>
                </a:ext>
              </a:extLst>
            </p:cNvPr>
            <p:cNvGrpSpPr/>
            <p:nvPr/>
          </p:nvGrpSpPr>
          <p:grpSpPr>
            <a:xfrm>
              <a:off x="3949034" y="4285175"/>
              <a:ext cx="1584980" cy="500743"/>
              <a:chOff x="2950508" y="3044772"/>
              <a:chExt cx="1584980" cy="500743"/>
            </a:xfrm>
          </p:grpSpPr>
          <p:pic>
            <p:nvPicPr>
              <p:cNvPr id="23" name="Graphic 22" descr="Exclamation mark with solid fill">
                <a:extLst>
                  <a:ext uri="{FF2B5EF4-FFF2-40B4-BE49-F238E27FC236}">
                    <a16:creationId xmlns:a16="http://schemas.microsoft.com/office/drawing/2014/main" id="{B42F7B18-3977-4F5A-BAA6-28F8112A25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50508" y="3044772"/>
                <a:ext cx="500743" cy="500743"/>
              </a:xfrm>
              <a:prstGeom prst="rect">
                <a:avLst/>
              </a:prstGeom>
            </p:spPr>
          </p:pic>
          <p:sp>
            <p:nvSpPr>
              <p:cNvPr id="24" name="TextBox 23">
                <a:extLst>
                  <a:ext uri="{FF2B5EF4-FFF2-40B4-BE49-F238E27FC236}">
                    <a16:creationId xmlns:a16="http://schemas.microsoft.com/office/drawing/2014/main" id="{D7AF4594-4205-41E4-88C0-7CC954EBF644}"/>
                  </a:ext>
                </a:extLst>
              </p:cNvPr>
              <p:cNvSpPr txBox="1"/>
              <p:nvPr/>
            </p:nvSpPr>
            <p:spPr>
              <a:xfrm>
                <a:off x="3205843" y="3200872"/>
                <a:ext cx="1329645" cy="276999"/>
              </a:xfrm>
              <a:prstGeom prst="rect">
                <a:avLst/>
              </a:prstGeom>
              <a:noFill/>
            </p:spPr>
            <p:txBody>
              <a:bodyPr wrap="square" rtlCol="0">
                <a:spAutoFit/>
              </a:bodyPr>
              <a:lstStyle/>
              <a:p>
                <a:r>
                  <a:rPr lang="vi-VN" sz="1200" b="1">
                    <a:solidFill>
                      <a:srgbClr val="FF0000"/>
                    </a:solidFill>
                  </a:rPr>
                  <a:t>Ngay </a:t>
                </a:r>
                <a:r>
                  <a:rPr lang="vi-VN" sz="1200" b="1" err="1">
                    <a:solidFill>
                      <a:srgbClr val="FF0000"/>
                    </a:solidFill>
                  </a:rPr>
                  <a:t>lập</a:t>
                </a:r>
                <a:r>
                  <a:rPr lang="vi-VN" sz="1200" b="1">
                    <a:solidFill>
                      <a:srgbClr val="FF0000"/>
                    </a:solidFill>
                  </a:rPr>
                  <a:t> </a:t>
                </a:r>
                <a:r>
                  <a:rPr lang="vi-VN" sz="1200" b="1" err="1">
                    <a:solidFill>
                      <a:srgbClr val="FF0000"/>
                    </a:solidFill>
                  </a:rPr>
                  <a:t>tức</a:t>
                </a:r>
                <a:endParaRPr lang="en-US" sz="1200" b="1">
                  <a:solidFill>
                    <a:srgbClr val="FF0000"/>
                  </a:solidFill>
                </a:endParaRPr>
              </a:p>
            </p:txBody>
          </p:sp>
        </p:grpSp>
      </p:grpSp>
      <p:grpSp>
        <p:nvGrpSpPr>
          <p:cNvPr id="25" name="Group 24">
            <a:extLst>
              <a:ext uri="{FF2B5EF4-FFF2-40B4-BE49-F238E27FC236}">
                <a16:creationId xmlns:a16="http://schemas.microsoft.com/office/drawing/2014/main" id="{6C20C107-3D63-4984-A9BD-138414F49C7A}"/>
              </a:ext>
            </a:extLst>
          </p:cNvPr>
          <p:cNvGrpSpPr/>
          <p:nvPr/>
        </p:nvGrpSpPr>
        <p:grpSpPr>
          <a:xfrm>
            <a:off x="2586147" y="2453992"/>
            <a:ext cx="1430281" cy="1407954"/>
            <a:chOff x="920541" y="2301502"/>
            <a:chExt cx="1430281" cy="1407954"/>
          </a:xfrm>
        </p:grpSpPr>
        <p:pic>
          <p:nvPicPr>
            <p:cNvPr id="31" name="Picture 30" descr="Shape&#10;&#10;Description automatically generated with low confidence">
              <a:extLst>
                <a:ext uri="{FF2B5EF4-FFF2-40B4-BE49-F238E27FC236}">
                  <a16:creationId xmlns:a16="http://schemas.microsoft.com/office/drawing/2014/main" id="{9C4A4CA2-0DCC-4613-A717-887CD91BB4D5}"/>
                </a:ext>
              </a:extLst>
            </p:cNvPr>
            <p:cNvPicPr>
              <a:picLocks noChangeAspect="1"/>
            </p:cNvPicPr>
            <p:nvPr/>
          </p:nvPicPr>
          <p:blipFill>
            <a:blip r:embed="rId7"/>
            <a:stretch>
              <a:fillRect/>
            </a:stretch>
          </p:blipFill>
          <p:spPr>
            <a:xfrm>
              <a:off x="1423520" y="2301502"/>
              <a:ext cx="573271" cy="573271"/>
            </a:xfrm>
            <a:prstGeom prst="rect">
              <a:avLst/>
            </a:prstGeom>
          </p:spPr>
        </p:pic>
        <p:sp>
          <p:nvSpPr>
            <p:cNvPr id="32" name="Callout: Down Arrow 31">
              <a:extLst>
                <a:ext uri="{FF2B5EF4-FFF2-40B4-BE49-F238E27FC236}">
                  <a16:creationId xmlns:a16="http://schemas.microsoft.com/office/drawing/2014/main" id="{C2BED0F8-641E-4BAD-BD26-F5C9B228A5C5}"/>
                </a:ext>
              </a:extLst>
            </p:cNvPr>
            <p:cNvSpPr/>
            <p:nvPr/>
          </p:nvSpPr>
          <p:spPr>
            <a:xfrm>
              <a:off x="920541" y="2874773"/>
              <a:ext cx="1430281" cy="834683"/>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err="1">
                  <a:solidFill>
                    <a:schemeClr val="tx1"/>
                  </a:solidFill>
                  <a:latin typeface="Calibri" panose="020F0502020204030204" pitchFamily="34" charset="0"/>
                  <a:cs typeface="Calibri" panose="020F0502020204030204" pitchFamily="34" charset="0"/>
                </a:rPr>
                <a:t>Hệ</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thống</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xử</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lý</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dự</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liệu</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tại</a:t>
              </a:r>
              <a:r>
                <a:rPr lang="en-US" sz="1200" b="1">
                  <a:solidFill>
                    <a:schemeClr val="tx1"/>
                  </a:solidFill>
                  <a:latin typeface="Calibri" panose="020F0502020204030204" pitchFamily="34" charset="0"/>
                  <a:cs typeface="Calibri" panose="020F0502020204030204" pitchFamily="34" charset="0"/>
                </a:rPr>
                <a:t> </a:t>
              </a:r>
              <a:r>
                <a:rPr lang="en-US" sz="1200" b="1" err="1">
                  <a:solidFill>
                    <a:schemeClr val="tx1"/>
                  </a:solidFill>
                  <a:latin typeface="Calibri" panose="020F0502020204030204" pitchFamily="34" charset="0"/>
                  <a:cs typeface="Calibri" panose="020F0502020204030204" pitchFamily="34" charset="0"/>
                </a:rPr>
                <a:t>công</a:t>
              </a:r>
              <a:r>
                <a:rPr lang="en-US" sz="1200" b="1">
                  <a:solidFill>
                    <a:schemeClr val="tx1"/>
                  </a:solidFill>
                  <a:latin typeface="Calibri" panose="020F0502020204030204" pitchFamily="34" charset="0"/>
                  <a:cs typeface="Calibri" panose="020F0502020204030204" pitchFamily="34" charset="0"/>
                </a:rPr>
                <a:t> ty </a:t>
              </a:r>
              <a:r>
                <a:rPr lang="en-US" sz="1200" b="1" err="1">
                  <a:solidFill>
                    <a:schemeClr val="tx1"/>
                  </a:solidFill>
                  <a:latin typeface="Calibri" panose="020F0502020204030204" pitchFamily="34" charset="0"/>
                  <a:cs typeface="Calibri" panose="020F0502020204030204" pitchFamily="34" charset="0"/>
                </a:rPr>
                <a:t>mẹ</a:t>
              </a:r>
              <a:endParaRPr lang="en-US" sz="1200" b="1">
                <a:solidFill>
                  <a:schemeClr val="tx1"/>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AE33EC8-D714-4E87-A624-12ECA6DA882B}"/>
              </a:ext>
            </a:extLst>
          </p:cNvPr>
          <p:cNvSpPr txBox="1"/>
          <p:nvPr/>
        </p:nvSpPr>
        <p:spPr>
          <a:xfrm>
            <a:off x="7331102" y="3861946"/>
            <a:ext cx="1656470" cy="1015663"/>
          </a:xfrm>
          <a:prstGeom prst="rect">
            <a:avLst/>
          </a:prstGeom>
          <a:noFill/>
        </p:spPr>
        <p:txBody>
          <a:bodyPr wrap="square" rtlCol="0">
            <a:spAutoFit/>
          </a:bodyPr>
          <a:lstStyle/>
          <a:p>
            <a:r>
              <a:rPr lang="vi-VN" sz="1200" b="1" dirty="0">
                <a:latin typeface="+mn-lt"/>
              </a:rPr>
              <a:t>Tài khoản và mật khẩu của hệ thống đã được cung cấp cho cơ quan quản lý để truy cập</a:t>
            </a:r>
            <a:endParaRPr lang="en-US" sz="1200" b="1" dirty="0">
              <a:latin typeface="+mn-lt"/>
            </a:endParaRPr>
          </a:p>
        </p:txBody>
      </p:sp>
      <p:sp>
        <p:nvSpPr>
          <p:cNvPr id="35" name="TextBox 34">
            <a:extLst>
              <a:ext uri="{FF2B5EF4-FFF2-40B4-BE49-F238E27FC236}">
                <a16:creationId xmlns:a16="http://schemas.microsoft.com/office/drawing/2014/main" id="{7F5A6D90-F615-4278-BB6D-F6825BA3878B}"/>
              </a:ext>
            </a:extLst>
          </p:cNvPr>
          <p:cNvSpPr txBox="1"/>
          <p:nvPr/>
        </p:nvSpPr>
        <p:spPr>
          <a:xfrm>
            <a:off x="4912283" y="3564264"/>
            <a:ext cx="1770178" cy="120032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1200" err="1">
                <a:solidFill>
                  <a:srgbClr val="000000"/>
                </a:solidFill>
                <a:effectLst/>
                <a:ea typeface="Arial" panose="020B0604020202020204" pitchFamily="34" charset="0"/>
              </a:rPr>
              <a:t>Đòi</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hỏi</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các</a:t>
            </a:r>
            <a:r>
              <a:rPr lang="vi-VN" sz="1200">
                <a:solidFill>
                  <a:srgbClr val="000000"/>
                </a:solidFill>
                <a:effectLst/>
                <a:ea typeface="Arial" panose="020B0604020202020204" pitchFamily="34" charset="0"/>
              </a:rPr>
              <a:t> doanh </a:t>
            </a:r>
            <a:r>
              <a:rPr lang="vi-VN" sz="1200" err="1">
                <a:solidFill>
                  <a:srgbClr val="000000"/>
                </a:solidFill>
                <a:effectLst/>
                <a:ea typeface="Arial" panose="020B0604020202020204" pitchFamily="34" charset="0"/>
              </a:rPr>
              <a:t>nghiệp</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hoạt</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động</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tại</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Việt</a:t>
            </a:r>
            <a:r>
              <a:rPr lang="vi-VN" sz="1200">
                <a:solidFill>
                  <a:srgbClr val="000000"/>
                </a:solidFill>
                <a:effectLst/>
                <a:ea typeface="Arial" panose="020B0604020202020204" pitchFamily="34" charset="0"/>
              </a:rPr>
              <a:t> Nam </a:t>
            </a:r>
            <a:r>
              <a:rPr lang="vi-VN" sz="1200" err="1">
                <a:solidFill>
                  <a:srgbClr val="000000"/>
                </a:solidFill>
                <a:effectLst/>
                <a:ea typeface="Arial" panose="020B0604020202020204" pitchFamily="34" charset="0"/>
              </a:rPr>
              <a:t>phải</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tốn</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rất</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nhiều</a:t>
            </a:r>
            <a:r>
              <a:rPr lang="vi-VN" sz="1200">
                <a:solidFill>
                  <a:srgbClr val="000000"/>
                </a:solidFill>
                <a:effectLst/>
                <a:ea typeface="Arial" panose="020B0604020202020204" pitchFamily="34" charset="0"/>
              </a:rPr>
              <a:t> chi </a:t>
            </a:r>
            <a:r>
              <a:rPr lang="vi-VN" sz="1200" err="1">
                <a:solidFill>
                  <a:srgbClr val="000000"/>
                </a:solidFill>
                <a:effectLst/>
                <a:ea typeface="Arial" panose="020B0604020202020204" pitchFamily="34" charset="0"/>
              </a:rPr>
              <a:t>phí</a:t>
            </a:r>
            <a:r>
              <a:rPr lang="vi-VN" sz="1200">
                <a:solidFill>
                  <a:srgbClr val="000000"/>
                </a:solidFill>
                <a:effectLst/>
                <a:ea typeface="Arial" panose="020B0604020202020204" pitchFamily="34" charset="0"/>
              </a:rPr>
              <a:t> cho </a:t>
            </a:r>
            <a:r>
              <a:rPr lang="vi-VN" sz="1200" err="1">
                <a:solidFill>
                  <a:srgbClr val="000000"/>
                </a:solidFill>
                <a:effectLst/>
                <a:ea typeface="Arial" panose="020B0604020202020204" pitchFamily="34" charset="0"/>
              </a:rPr>
              <a:t>việc</a:t>
            </a:r>
            <a:r>
              <a:rPr lang="vi-VN" sz="1200">
                <a:solidFill>
                  <a:srgbClr val="000000"/>
                </a:solidFill>
                <a:effectLst/>
                <a:ea typeface="Arial" panose="020B0604020202020204" pitchFamily="34" charset="0"/>
              </a:rPr>
              <a:t> xây </a:t>
            </a:r>
            <a:r>
              <a:rPr lang="vi-VN" sz="1200" err="1">
                <a:solidFill>
                  <a:srgbClr val="000000"/>
                </a:solidFill>
                <a:effectLst/>
                <a:ea typeface="Arial" panose="020B0604020202020204" pitchFamily="34" charset="0"/>
              </a:rPr>
              <a:t>dựng</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hệ</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thống</a:t>
            </a:r>
            <a:r>
              <a:rPr lang="vi-VN" sz="1200">
                <a:solidFill>
                  <a:srgbClr val="000000"/>
                </a:solidFill>
                <a:effectLst/>
                <a:ea typeface="Arial" panose="020B0604020202020204" pitchFamily="34" charset="0"/>
              </a:rPr>
              <a:t> riêng </a:t>
            </a:r>
            <a:r>
              <a:rPr lang="vi-VN" sz="1200" err="1">
                <a:solidFill>
                  <a:srgbClr val="000000"/>
                </a:solidFill>
                <a:effectLst/>
                <a:ea typeface="Arial" panose="020B0604020202020204" pitchFamily="34" charset="0"/>
              </a:rPr>
              <a:t>tại</a:t>
            </a:r>
            <a:r>
              <a:rPr lang="vi-VN" sz="1200">
                <a:solidFill>
                  <a:srgbClr val="000000"/>
                </a:solidFill>
                <a:effectLst/>
                <a:ea typeface="Arial" panose="020B0604020202020204" pitchFamily="34" charset="0"/>
              </a:rPr>
              <a:t> </a:t>
            </a:r>
            <a:r>
              <a:rPr lang="vi-VN" sz="1200" err="1">
                <a:solidFill>
                  <a:srgbClr val="000000"/>
                </a:solidFill>
                <a:effectLst/>
                <a:ea typeface="Arial" panose="020B0604020202020204" pitchFamily="34" charset="0"/>
              </a:rPr>
              <a:t>Việt</a:t>
            </a:r>
            <a:r>
              <a:rPr lang="vi-VN" sz="1200">
                <a:solidFill>
                  <a:srgbClr val="000000"/>
                </a:solidFill>
                <a:effectLst/>
                <a:ea typeface="Arial" panose="020B0604020202020204" pitchFamily="34" charset="0"/>
              </a:rPr>
              <a:t> Nam.</a:t>
            </a:r>
            <a:endParaRPr lang="en-US" sz="1200"/>
          </a:p>
        </p:txBody>
      </p:sp>
      <p:sp>
        <p:nvSpPr>
          <p:cNvPr id="36" name="TextBox 35">
            <a:extLst>
              <a:ext uri="{FF2B5EF4-FFF2-40B4-BE49-F238E27FC236}">
                <a16:creationId xmlns:a16="http://schemas.microsoft.com/office/drawing/2014/main" id="{21228E46-C85C-4A7D-9279-7F2D01A1FE31}"/>
              </a:ext>
            </a:extLst>
          </p:cNvPr>
          <p:cNvSpPr txBox="1"/>
          <p:nvPr/>
        </p:nvSpPr>
        <p:spPr>
          <a:xfrm>
            <a:off x="2597829" y="3861946"/>
            <a:ext cx="1656470" cy="830997"/>
          </a:xfrm>
          <a:prstGeom prst="rect">
            <a:avLst/>
          </a:prstGeom>
          <a:noFill/>
        </p:spPr>
        <p:txBody>
          <a:bodyPr wrap="square" rtlCol="0">
            <a:spAutoFit/>
          </a:bodyPr>
          <a:lstStyle/>
          <a:p>
            <a:r>
              <a:rPr lang="en-US" sz="1200" b="1" dirty="0" err="1">
                <a:latin typeface="+mn-lt"/>
              </a:rPr>
              <a:t>Hệ</a:t>
            </a:r>
            <a:r>
              <a:rPr lang="en-US" sz="1200" b="1" dirty="0">
                <a:latin typeface="+mn-lt"/>
              </a:rPr>
              <a:t> </a:t>
            </a:r>
            <a:r>
              <a:rPr lang="en-US" sz="1200" b="1" dirty="0" err="1">
                <a:latin typeface="+mn-lt"/>
              </a:rPr>
              <a:t>thống</a:t>
            </a:r>
            <a:r>
              <a:rPr lang="en-US" sz="1200" b="1" dirty="0">
                <a:latin typeface="+mn-lt"/>
              </a:rPr>
              <a:t> </a:t>
            </a:r>
            <a:r>
              <a:rPr lang="en-US" sz="1200" b="1" dirty="0" err="1">
                <a:latin typeface="+mn-lt"/>
              </a:rPr>
              <a:t>toàn</a:t>
            </a:r>
            <a:r>
              <a:rPr lang="en-US" sz="1200" b="1" dirty="0">
                <a:latin typeface="+mn-lt"/>
              </a:rPr>
              <a:t> </a:t>
            </a:r>
            <a:r>
              <a:rPr lang="en-US" sz="1200" b="1" dirty="0" err="1">
                <a:latin typeface="+mn-lt"/>
              </a:rPr>
              <a:t>cầu</a:t>
            </a:r>
            <a:r>
              <a:rPr lang="en-US" sz="1200" b="1" dirty="0">
                <a:latin typeface="+mn-lt"/>
              </a:rPr>
              <a:t> </a:t>
            </a:r>
            <a:r>
              <a:rPr lang="en-US" sz="1200" b="1" dirty="0" err="1">
                <a:latin typeface="+mn-lt"/>
              </a:rPr>
              <a:t>được</a:t>
            </a:r>
            <a:r>
              <a:rPr lang="en-US" sz="1200" b="1" dirty="0">
                <a:latin typeface="+mn-lt"/>
              </a:rPr>
              <a:t> </a:t>
            </a:r>
            <a:r>
              <a:rPr lang="en-US" sz="1200" b="1" dirty="0" err="1">
                <a:latin typeface="+mn-lt"/>
              </a:rPr>
              <a:t>xây</a:t>
            </a:r>
            <a:r>
              <a:rPr lang="en-US" sz="1200" b="1" dirty="0">
                <a:latin typeface="+mn-lt"/>
              </a:rPr>
              <a:t> </a:t>
            </a:r>
            <a:r>
              <a:rPr lang="en-US" sz="1200" b="1" dirty="0" err="1">
                <a:latin typeface="+mn-lt"/>
              </a:rPr>
              <a:t>dựng</a:t>
            </a:r>
            <a:r>
              <a:rPr lang="en-US" sz="1200" b="1" dirty="0">
                <a:latin typeface="+mn-lt"/>
              </a:rPr>
              <a:t> </a:t>
            </a:r>
            <a:r>
              <a:rPr lang="en-US" sz="1200" b="1" dirty="0" err="1">
                <a:latin typeface="+mn-lt"/>
              </a:rPr>
              <a:t>và</a:t>
            </a:r>
            <a:r>
              <a:rPr lang="en-US" sz="1200" b="1" dirty="0">
                <a:latin typeface="+mn-lt"/>
              </a:rPr>
              <a:t> </a:t>
            </a:r>
            <a:r>
              <a:rPr lang="en-US" sz="1200" b="1" dirty="0" err="1">
                <a:latin typeface="+mn-lt"/>
              </a:rPr>
              <a:t>áp</a:t>
            </a:r>
            <a:r>
              <a:rPr lang="en-US" sz="1200" b="1" dirty="0">
                <a:latin typeface="+mn-lt"/>
              </a:rPr>
              <a:t> </a:t>
            </a:r>
            <a:r>
              <a:rPr lang="en-US" sz="1200" b="1" dirty="0" err="1">
                <a:latin typeface="+mn-lt"/>
              </a:rPr>
              <a:t>dụng</a:t>
            </a:r>
            <a:r>
              <a:rPr lang="en-US" sz="1200" b="1" dirty="0">
                <a:latin typeface="+mn-lt"/>
              </a:rPr>
              <a:t> </a:t>
            </a:r>
            <a:r>
              <a:rPr lang="en-US" sz="1200" b="1" dirty="0" err="1">
                <a:latin typeface="+mn-lt"/>
              </a:rPr>
              <a:t>chung</a:t>
            </a:r>
            <a:r>
              <a:rPr lang="en-US" sz="1200" b="1" dirty="0">
                <a:latin typeface="+mn-lt"/>
              </a:rPr>
              <a:t> </a:t>
            </a:r>
            <a:r>
              <a:rPr lang="en-US" sz="1200" b="1" dirty="0" err="1">
                <a:latin typeface="+mn-lt"/>
              </a:rPr>
              <a:t>cho</a:t>
            </a:r>
            <a:r>
              <a:rPr lang="en-US" sz="1200" b="1" dirty="0">
                <a:latin typeface="+mn-lt"/>
              </a:rPr>
              <a:t> </a:t>
            </a:r>
            <a:r>
              <a:rPr lang="en-US" sz="1200" b="1" dirty="0" err="1">
                <a:latin typeface="+mn-lt"/>
              </a:rPr>
              <a:t>các</a:t>
            </a:r>
            <a:r>
              <a:rPr lang="en-US" sz="1200" b="1" dirty="0">
                <a:latin typeface="+mn-lt"/>
              </a:rPr>
              <a:t> </a:t>
            </a:r>
            <a:r>
              <a:rPr lang="en-US" sz="1200" b="1" dirty="0" err="1">
                <a:latin typeface="+mn-lt"/>
              </a:rPr>
              <a:t>quốc</a:t>
            </a:r>
            <a:r>
              <a:rPr lang="en-US" sz="1200" b="1" dirty="0">
                <a:latin typeface="+mn-lt"/>
              </a:rPr>
              <a:t> </a:t>
            </a:r>
            <a:r>
              <a:rPr lang="en-US" sz="1200" b="1" dirty="0" err="1">
                <a:latin typeface="+mn-lt"/>
              </a:rPr>
              <a:t>gia</a:t>
            </a:r>
            <a:endParaRPr lang="en-US" sz="1200" b="1" dirty="0">
              <a:latin typeface="+mn-lt"/>
            </a:endParaRPr>
          </a:p>
        </p:txBody>
      </p:sp>
    </p:spTree>
    <p:extLst>
      <p:ext uri="{BB962C8B-B14F-4D97-AF65-F5344CB8AC3E}">
        <p14:creationId xmlns:p14="http://schemas.microsoft.com/office/powerpoint/2010/main" val="2956184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210462" y="674270"/>
            <a:ext cx="6721110" cy="2041525"/>
          </a:xfrm>
        </p:spPr>
        <p:txBody>
          <a:bodyPr/>
          <a:lstStyle/>
          <a:p>
            <a:pPr marL="342900" lvl="0" algn="just">
              <a:lnSpc>
                <a:spcPct val="115000"/>
              </a:lnSpc>
              <a:spcAft>
                <a:spcPts val="1200"/>
              </a:spcAft>
              <a:buFont typeface="+mj-lt"/>
              <a:buAutoNum type="arabicPeriod" startAt="3"/>
            </a:pPr>
            <a:r>
              <a:rPr lang="vi-V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Việc quy định các thông tin về cấp bậc của Nhà Phân Phối phải được cập nhật trên hệ thống ngay sau khi phát sinh giao dịch và các thông tin về hoa hồng phải cập nhật trong vòng 01 ngày kể từ thời điểm kết thúc kỳ tính thưởng là chưa phù hợp </a:t>
            </a:r>
            <a:r>
              <a:rPr lang="vi-VN" sz="16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vì các thông tin này phải tùy thuộc vào thời gian tính toán thực tế và xét chuẩn theo từng chính sách của doanh nghiệp.</a:t>
            </a:r>
            <a:endParaRPr lang="en-US" sz="16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5" name="Google Shape;225;p38"/>
          <p:cNvSpPr txBox="1">
            <a:spLocks noGrp="1"/>
          </p:cNvSpPr>
          <p:nvPr>
            <p:ph type="title"/>
          </p:nvPr>
        </p:nvSpPr>
        <p:spPr>
          <a:xfrm>
            <a:off x="2210462" y="121620"/>
            <a:ext cx="6933537"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LUẬN ĐIỂM</a:t>
            </a:r>
          </a:p>
        </p:txBody>
      </p:sp>
      <p:pic>
        <p:nvPicPr>
          <p:cNvPr id="18" name="Picture 17" descr="Icon&#10;&#10;Description automatically generated">
            <a:extLst>
              <a:ext uri="{FF2B5EF4-FFF2-40B4-BE49-F238E27FC236}">
                <a16:creationId xmlns:a16="http://schemas.microsoft.com/office/drawing/2014/main" id="{85A19198-485A-432B-8ADF-34C5980CF375}"/>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772892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282023" y="1156997"/>
            <a:ext cx="6665451" cy="2041525"/>
          </a:xfrm>
        </p:spPr>
        <p:txBody>
          <a:bodyPr/>
          <a:lstStyle/>
          <a:p>
            <a:pPr marL="342900" lvl="0" indent="-342900" algn="just">
              <a:spcAft>
                <a:spcPts val="1200"/>
              </a:spcAft>
              <a:buFont typeface="+mj-lt"/>
              <a:buAutoNum type="arabicPeriod"/>
            </a:pP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rõ</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chất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hệ</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thống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quản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tham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hệ</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thống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lưu</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trữ</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tin.</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mj-lt"/>
              <a:buAutoNum type="arabicPeriod"/>
            </a:pP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Khoảng</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thời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gian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phải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cập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nên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30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ngày</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kể</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khi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DN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xác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nhận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hoàn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tất</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giao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dịch</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đảm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phù</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hợp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thực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tiễn</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Times New Roman" panose="02020603050405020304" pitchFamily="18" charset="0"/>
              <a:ea typeface="Times New Roman" panose="02020603050405020304" pitchFamily="18" charset="0"/>
            </a:endParaRPr>
          </a:p>
        </p:txBody>
      </p:sp>
      <p:sp>
        <p:nvSpPr>
          <p:cNvPr id="225" name="Google Shape;225;p38"/>
          <p:cNvSpPr txBox="1">
            <a:spLocks noGrp="1"/>
          </p:cNvSpPr>
          <p:nvPr>
            <p:ph type="title"/>
          </p:nvPr>
        </p:nvSpPr>
        <p:spPr>
          <a:xfrm>
            <a:off x="2282023" y="0"/>
            <a:ext cx="639794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mn-lt"/>
              </a:rPr>
              <a:t>GIẢI PHÁP</a:t>
            </a:r>
          </a:p>
        </p:txBody>
      </p:sp>
      <p:pic>
        <p:nvPicPr>
          <p:cNvPr id="4" name="Picture 3" descr="Icon&#10;&#10;Description automatically generated">
            <a:extLst>
              <a:ext uri="{FF2B5EF4-FFF2-40B4-BE49-F238E27FC236}">
                <a16:creationId xmlns:a16="http://schemas.microsoft.com/office/drawing/2014/main" id="{860A3679-44CF-4BCF-923D-A613AD4A4DEE}"/>
              </a:ext>
            </a:extLst>
          </p:cNvPr>
          <p:cNvPicPr>
            <a:picLocks noChangeAspect="1"/>
          </p:cNvPicPr>
          <p:nvPr/>
        </p:nvPicPr>
        <p:blipFill>
          <a:blip r:embed="rId3"/>
          <a:stretch>
            <a:fillRect/>
          </a:stretch>
        </p:blipFill>
        <p:spPr>
          <a:xfrm>
            <a:off x="704088" y="3813048"/>
            <a:ext cx="680030" cy="647100"/>
          </a:xfrm>
          <a:prstGeom prst="rect">
            <a:avLst/>
          </a:prstGeom>
        </p:spPr>
      </p:pic>
    </p:spTree>
    <p:extLst>
      <p:ext uri="{BB962C8B-B14F-4D97-AF65-F5344CB8AC3E}">
        <p14:creationId xmlns:p14="http://schemas.microsoft.com/office/powerpoint/2010/main" val="730838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249655" y="1888138"/>
            <a:ext cx="639794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chemeClr val="tx1"/>
                </a:solidFill>
                <a:latin typeface="+mn-lt"/>
              </a:rPr>
              <a:t>TRÂN TRỌNG CẢM ƠN QUÝ VỊ</a:t>
            </a:r>
          </a:p>
        </p:txBody>
      </p:sp>
    </p:spTree>
    <p:extLst>
      <p:ext uri="{BB962C8B-B14F-4D97-AF65-F5344CB8AC3E}">
        <p14:creationId xmlns:p14="http://schemas.microsoft.com/office/powerpoint/2010/main" val="127012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2179552" y="173817"/>
            <a:ext cx="6964448"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tx1"/>
                </a:solidFill>
                <a:latin typeface="Calibri" panose="020F0502020204030204" pitchFamily="34" charset="0"/>
                <a:cs typeface="Calibri" panose="020F0502020204030204" pitchFamily="34" charset="0"/>
              </a:rPr>
              <a:t>NỘI DUNG TÓM TẮT DỰ THẢO</a:t>
            </a:r>
          </a:p>
        </p:txBody>
      </p:sp>
      <p:sp>
        <p:nvSpPr>
          <p:cNvPr id="8" name="TextBox 7">
            <a:extLst>
              <a:ext uri="{FF2B5EF4-FFF2-40B4-BE49-F238E27FC236}">
                <a16:creationId xmlns:a16="http://schemas.microsoft.com/office/drawing/2014/main" id="{A829F4C8-0F3E-4036-BB11-67F890A4C327}"/>
              </a:ext>
            </a:extLst>
          </p:cNvPr>
          <p:cNvSpPr txBox="1"/>
          <p:nvPr/>
        </p:nvSpPr>
        <p:spPr>
          <a:xfrm>
            <a:off x="2179551" y="820917"/>
            <a:ext cx="6735849" cy="3094437"/>
          </a:xfrm>
          <a:prstGeom prst="rect">
            <a:avLst/>
          </a:prstGeom>
          <a:noFill/>
        </p:spPr>
        <p:txBody>
          <a:bodyPr wrap="square" rtlCol="0">
            <a:spAutoFit/>
          </a:bodyPr>
          <a:lstStyle/>
          <a:p>
            <a:pPr marL="357188" indent="-342900" algn="just">
              <a:lnSpc>
                <a:spcPct val="115000"/>
              </a:lnSpc>
              <a:spcAft>
                <a:spcPts val="600"/>
              </a:spcAft>
              <a:buClr>
                <a:schemeClr val="bg2"/>
              </a:buClr>
              <a:buFont typeface="+mj-lt"/>
              <a:buAutoNum type="arabicPeriod"/>
            </a:pPr>
            <a:r>
              <a:rPr lang="vi-VN" sz="1800" b="1" dirty="0">
                <a:effectLst/>
                <a:latin typeface="Calibri" panose="020F0502020204030204" pitchFamily="34" charset="0"/>
                <a:ea typeface="Calibri" panose="020F0502020204030204" pitchFamily="34" charset="0"/>
                <a:cs typeface="Calibri" panose="020F0502020204030204" pitchFamily="34" charset="0"/>
              </a:rPr>
              <a:t>Đối với bảo trợ từ Việt Nam ra nước ngo</a:t>
            </a:r>
            <a:r>
              <a:rPr lang="en-US" sz="1800" b="1" dirty="0">
                <a:latin typeface="Calibri" panose="020F0502020204030204" pitchFamily="34" charset="0"/>
                <a:ea typeface="Calibri" panose="020F0502020204030204" pitchFamily="34" charset="0"/>
                <a:cs typeface="Calibri" panose="020F0502020204030204" pitchFamily="34" charset="0"/>
              </a:rPr>
              <a:t>à</a:t>
            </a:r>
            <a:r>
              <a:rPr lang="vi-VN" sz="1800" b="1" dirty="0">
                <a:effectLst/>
                <a:latin typeface="Calibri" panose="020F0502020204030204" pitchFamily="34" charset="0"/>
                <a:ea typeface="Calibri" panose="020F0502020204030204" pitchFamily="34" charset="0"/>
                <a:cs typeface="Calibri" panose="020F0502020204030204" pitchFamily="34" charset="0"/>
              </a:rPr>
              <a:t>i</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357188" algn="just">
              <a:lnSpc>
                <a:spcPct val="115000"/>
              </a:lnSpc>
              <a:spcAft>
                <a:spcPts val="600"/>
              </a:spcAft>
            </a:pPr>
            <a:r>
              <a:rPr lang="vi-VN" sz="1800" dirty="0">
                <a:effectLst/>
                <a:latin typeface="Calibri" panose="020F0502020204030204" pitchFamily="34" charset="0"/>
                <a:ea typeface="Calibri" panose="020F0502020204030204" pitchFamily="34" charset="0"/>
                <a:cs typeface="Calibri" panose="020F0502020204030204" pitchFamily="34" charset="0"/>
              </a:rPr>
              <a:t>Cho phép hoạt động này với điều kiện </a:t>
            </a:r>
            <a:r>
              <a:rPr lang="en-US" sz="1800" b="1"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 D</a:t>
            </a:r>
            <a:r>
              <a:rPr lang="vi-VN" sz="1800" dirty="0">
                <a:effectLst/>
                <a:latin typeface="Calibri" panose="020F0502020204030204" pitchFamily="34" charset="0"/>
                <a:ea typeface="Calibri" panose="020F0502020204030204" pitchFamily="34" charset="0"/>
                <a:cs typeface="Calibri" panose="020F0502020204030204" pitchFamily="34" charset="0"/>
              </a:rPr>
              <a:t>oanh nghiệp bán hàng đa cấp Việt Nam </a:t>
            </a:r>
            <a:r>
              <a:rPr lang="vi-VN" sz="1800" b="1" u="sng" dirty="0">
                <a:effectLst/>
                <a:latin typeface="Calibri" panose="020F0502020204030204" pitchFamily="34" charset="0"/>
                <a:ea typeface="Calibri" panose="020F0502020204030204" pitchFamily="34" charset="0"/>
                <a:cs typeface="Calibri" panose="020F0502020204030204" pitchFamily="34" charset="0"/>
              </a:rPr>
              <a:t>k</a:t>
            </a:r>
            <a:r>
              <a:rPr lang="en-US" sz="1800" b="1" u="sng" dirty="0" err="1">
                <a:effectLst/>
                <a:latin typeface="Calibri" panose="020F0502020204030204" pitchFamily="34" charset="0"/>
                <a:ea typeface="Calibri" panose="020F0502020204030204" pitchFamily="34" charset="0"/>
                <a:cs typeface="Calibri" panose="020F0502020204030204" pitchFamily="34" charset="0"/>
              </a:rPr>
              <a:t>hông</a:t>
            </a:r>
            <a:r>
              <a:rPr lang="vi-VN" sz="1800" b="1" u="sng" dirty="0">
                <a:effectLst/>
                <a:latin typeface="Calibri" panose="020F0502020204030204" pitchFamily="34" charset="0"/>
                <a:ea typeface="Calibri" panose="020F0502020204030204" pitchFamily="34" charset="0"/>
                <a:cs typeface="Calibri" panose="020F0502020204030204" pitchFamily="34" charset="0"/>
              </a:rPr>
              <a:t> được tính</a:t>
            </a:r>
            <a:r>
              <a:rPr lang="vi-VN" sz="1800" dirty="0">
                <a:effectLst/>
                <a:latin typeface="Calibri" panose="020F0502020204030204" pitchFamily="34" charset="0"/>
                <a:ea typeface="Calibri" panose="020F0502020204030204" pitchFamily="34" charset="0"/>
                <a:cs typeface="Calibri" panose="020F0502020204030204" pitchFamily="34" charset="0"/>
              </a:rPr>
              <a:t> thành tích, cấp bậc và </a:t>
            </a:r>
            <a:r>
              <a:rPr lang="vi-VN" sz="1800" b="1" u="sng" dirty="0">
                <a:effectLst/>
                <a:latin typeface="Calibri" panose="020F0502020204030204" pitchFamily="34" charset="0"/>
                <a:ea typeface="Calibri" panose="020F0502020204030204" pitchFamily="34" charset="0"/>
                <a:cs typeface="Calibri" panose="020F0502020204030204" pitchFamily="34" charset="0"/>
              </a:rPr>
              <a:t>chi trả</a:t>
            </a:r>
            <a:r>
              <a:rPr lang="vi-VN" sz="1800" dirty="0">
                <a:effectLst/>
                <a:latin typeface="Calibri" panose="020F0502020204030204" pitchFamily="34" charset="0"/>
                <a:ea typeface="Calibri" panose="020F0502020204030204" pitchFamily="34" charset="0"/>
                <a:cs typeface="Calibri" panose="020F0502020204030204" pitchFamily="34" charset="0"/>
              </a:rPr>
              <a:t> hoa hồng, tiền thưởng cho </a:t>
            </a:r>
            <a:r>
              <a:rPr lang="vi-VN" sz="1800" dirty="0">
                <a:latin typeface="Calibri" panose="020F0502020204030204" pitchFamily="34" charset="0"/>
                <a:ea typeface="Calibri" panose="020F0502020204030204" pitchFamily="34" charset="0"/>
                <a:cs typeface="Calibri" panose="020F0502020204030204" pitchFamily="34" charset="0"/>
              </a:rPr>
              <a:t>ngư</a:t>
            </a:r>
            <a:r>
              <a:rPr lang="en-US" sz="1800" dirty="0" err="1">
                <a:latin typeface="Calibri" panose="020F0502020204030204" pitchFamily="34" charset="0"/>
                <a:ea typeface="Calibri" panose="020F0502020204030204" pitchFamily="34" charset="0"/>
                <a:cs typeface="Calibri" panose="020F0502020204030204" pitchFamily="34" charset="0"/>
              </a:rPr>
              <a:t>ời</a:t>
            </a:r>
            <a:r>
              <a:rPr lang="en-US" sz="1800" dirty="0">
                <a:latin typeface="Calibri" panose="020F0502020204030204" pitchFamily="34" charset="0"/>
                <a:ea typeface="Calibri" panose="020F0502020204030204" pitchFamily="34" charset="0"/>
                <a:cs typeface="Calibri" panose="020F0502020204030204" pitchFamily="34" charset="0"/>
              </a:rPr>
              <a:t> </a:t>
            </a:r>
            <a:r>
              <a:rPr lang="vi-VN" sz="1800" dirty="0">
                <a:effectLst/>
                <a:latin typeface="Calibri" panose="020F0502020204030204" pitchFamily="34" charset="0"/>
                <a:ea typeface="Calibri" panose="020F0502020204030204" pitchFamily="34" charset="0"/>
                <a:cs typeface="Calibri" panose="020F0502020204030204" pitchFamily="34" charset="0"/>
              </a:rPr>
              <a:t>tham gia là tuyến trên Việt Nam phát sinh từ doanh số và hoạt động của người tham gia là tuyến dưới nước ngoài</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vi-VN" sz="1800" dirty="0">
                <a:effectLst/>
                <a:latin typeface="Calibri" panose="020F0502020204030204" pitchFamily="34" charset="0"/>
                <a:ea typeface="Calibri" panose="020F0502020204030204" pitchFamily="34" charset="0"/>
                <a:cs typeface="Calibri" panose="020F0502020204030204" pitchFamily="34" charset="0"/>
              </a:rPr>
              <a:t>Doanh nghiệp </a:t>
            </a:r>
            <a:r>
              <a:rPr lang="vi-VN" sz="1800" b="1" u="sng" dirty="0">
                <a:effectLst/>
                <a:latin typeface="Calibri" panose="020F0502020204030204" pitchFamily="34" charset="0"/>
                <a:ea typeface="Calibri" panose="020F0502020204030204" pitchFamily="34" charset="0"/>
                <a:cs typeface="Calibri" panose="020F0502020204030204" pitchFamily="34" charset="0"/>
              </a:rPr>
              <a:t>có trách nhiệm cung cấp danh sách</a:t>
            </a:r>
            <a:r>
              <a:rPr lang="vi-VN" sz="1800" dirty="0">
                <a:effectLst/>
                <a:latin typeface="Calibri" panose="020F0502020204030204" pitchFamily="34" charset="0"/>
                <a:ea typeface="Calibri" panose="020F0502020204030204" pitchFamily="34" charset="0"/>
                <a:cs typeface="Calibri" panose="020F0502020204030204" pitchFamily="34" charset="0"/>
              </a:rPr>
              <a:t> những người tham gia là tuyến trên Việt Nam này cho cơ quan quản lý.</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357188" indent="-342900" algn="just">
              <a:lnSpc>
                <a:spcPct val="115000"/>
              </a:lnSpc>
              <a:spcAft>
                <a:spcPts val="600"/>
              </a:spcAft>
              <a:buClr>
                <a:schemeClr val="bg2"/>
              </a:buClr>
              <a:buFont typeface="+mj-lt"/>
              <a:buAutoNum type="arabicPeriod" startAt="2"/>
            </a:pPr>
            <a:r>
              <a:rPr lang="vi-VN" sz="1800" b="1" dirty="0">
                <a:effectLst/>
                <a:latin typeface="Calibri" panose="020F0502020204030204" pitchFamily="34" charset="0"/>
                <a:ea typeface="Calibri" panose="020F0502020204030204" pitchFamily="34" charset="0"/>
                <a:cs typeface="Calibri" panose="020F0502020204030204" pitchFamily="34" charset="0"/>
              </a:rPr>
              <a:t>Đối với bảo trợ từ nước ngoài vào Việt Nam</a:t>
            </a:r>
            <a:r>
              <a:rPr lang="en-US" sz="1800" b="1" dirty="0">
                <a:latin typeface="Calibri" panose="020F0502020204030204" pitchFamily="34" charset="0"/>
                <a:ea typeface="Calibri" panose="020F0502020204030204" pitchFamily="34" charset="0"/>
                <a:cs typeface="Calibri" panose="020F0502020204030204" pitchFamily="34" charset="0"/>
              </a:rPr>
              <a:t>: </a:t>
            </a:r>
            <a:r>
              <a:rPr lang="vi-VN"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Cấm</a:t>
            </a:r>
          </a:p>
        </p:txBody>
      </p:sp>
      <p:sp>
        <p:nvSpPr>
          <p:cNvPr id="2" name="TextBox 1">
            <a:extLst>
              <a:ext uri="{FF2B5EF4-FFF2-40B4-BE49-F238E27FC236}">
                <a16:creationId xmlns:a16="http://schemas.microsoft.com/office/drawing/2014/main" id="{7EF56493-4B05-417E-828B-817999811A32}"/>
              </a:ext>
            </a:extLst>
          </p:cNvPr>
          <p:cNvSpPr txBox="1"/>
          <p:nvPr/>
        </p:nvSpPr>
        <p:spPr>
          <a:xfrm>
            <a:off x="494617" y="2326669"/>
            <a:ext cx="1410964" cy="400110"/>
          </a:xfrm>
          <a:prstGeom prst="rect">
            <a:avLst/>
          </a:prstGeom>
          <a:noFill/>
        </p:spPr>
        <p:txBody>
          <a:bodyPr wrap="none" rtlCol="0">
            <a:spAutoFit/>
          </a:bodyPr>
          <a:lstStyle/>
          <a:p>
            <a:r>
              <a:rPr lang="en-US" sz="2000" b="1" dirty="0">
                <a:solidFill>
                  <a:schemeClr val="bg1">
                    <a:lumMod val="95000"/>
                  </a:schemeClr>
                </a:solidFill>
              </a:rPr>
              <a:t>VIỆT NAM</a:t>
            </a:r>
          </a:p>
        </p:txBody>
      </p:sp>
      <p:sp>
        <p:nvSpPr>
          <p:cNvPr id="3" name="Arrow: Down 2">
            <a:extLst>
              <a:ext uri="{FF2B5EF4-FFF2-40B4-BE49-F238E27FC236}">
                <a16:creationId xmlns:a16="http://schemas.microsoft.com/office/drawing/2014/main" id="{77A2209B-1A38-4BDA-82D3-3AAA54AF4A03}"/>
              </a:ext>
            </a:extLst>
          </p:cNvPr>
          <p:cNvSpPr/>
          <p:nvPr/>
        </p:nvSpPr>
        <p:spPr>
          <a:xfrm>
            <a:off x="1034803" y="109881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ication Sign 3">
            <a:extLst>
              <a:ext uri="{FF2B5EF4-FFF2-40B4-BE49-F238E27FC236}">
                <a16:creationId xmlns:a16="http://schemas.microsoft.com/office/drawing/2014/main" id="{9119D963-B6B9-4EC9-B70F-94E18B507DBE}"/>
              </a:ext>
            </a:extLst>
          </p:cNvPr>
          <p:cNvSpPr/>
          <p:nvPr/>
        </p:nvSpPr>
        <p:spPr>
          <a:xfrm>
            <a:off x="852928" y="1098817"/>
            <a:ext cx="785305" cy="67365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2CE5F4C-61B8-43A4-BFAE-54E6F1A73007}"/>
              </a:ext>
            </a:extLst>
          </p:cNvPr>
          <p:cNvSpPr/>
          <p:nvPr/>
        </p:nvSpPr>
        <p:spPr>
          <a:xfrm>
            <a:off x="977058" y="281683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6E349F65-A415-49CF-8ADC-C1A24436B12C}"/>
              </a:ext>
            </a:extLst>
          </p:cNvPr>
          <p:cNvSpPr/>
          <p:nvPr/>
        </p:nvSpPr>
        <p:spPr>
          <a:xfrm>
            <a:off x="807446" y="2816831"/>
            <a:ext cx="785305" cy="673658"/>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52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94559" y="0"/>
            <a:ext cx="6690581" cy="4318600"/>
          </a:xfrm>
        </p:spPr>
        <p:txBody>
          <a:bodyPr/>
          <a:lstStyle/>
          <a:p>
            <a:pPr marL="0" lvl="0" indent="0" algn="just">
              <a:lnSpc>
                <a:spcPct val="115000"/>
              </a:lnSpc>
              <a:spcAft>
                <a:spcPts val="1200"/>
              </a:spcAft>
            </a:pP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Việc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(NPP)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không được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hưởng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lợi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ích</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kết</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quả</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kinh</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doanh</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tuyến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dưới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ở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nước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ngoài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342900" lvl="0" algn="just">
              <a:lnSpc>
                <a:spcPct val="115000"/>
              </a:lnSpc>
              <a:spcAft>
                <a:spcPts val="1200"/>
              </a:spcAft>
              <a:buFont typeface="+mj-lt"/>
              <a:buAutoNum type="arabicPeriod"/>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K</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hông phù hợp với </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nguyên tắc cốt lõi của hoạt động kinh doanh theo phương thức đa cấp </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 bảo trợ được quyền được hưởng tiền thưởng, hoa hồng, lợi ích kinh tế khác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có phát sinh từ hoạt động của hệ thống tuyến dưới của mình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15000"/>
              </a:lnSpc>
              <a:spcAft>
                <a:spcPts val="1200"/>
              </a:spcAft>
              <a:buFont typeface="+mj-lt"/>
              <a:buAutoNum type="arabicPeriod"/>
            </a:pP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Làm giảm đi cơ hội mở rộng mạng lưới quốc tế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của chính các doanh nghiệp bán hàng đa cấp Việt Nam.</a:t>
            </a:r>
          </a:p>
        </p:txBody>
      </p:sp>
      <p:sp>
        <p:nvSpPr>
          <p:cNvPr id="225" name="Google Shape;225;p38"/>
          <p:cNvSpPr txBox="1">
            <a:spLocks noGrp="1"/>
          </p:cNvSpPr>
          <p:nvPr>
            <p:ph type="title"/>
          </p:nvPr>
        </p:nvSpPr>
        <p:spPr>
          <a:xfrm>
            <a:off x="913749" y="112625"/>
            <a:ext cx="764540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Calibri" panose="020F0502020204030204" pitchFamily="34" charset="0"/>
                <a:cs typeface="Calibri" panose="020F0502020204030204" pitchFamily="34" charset="0"/>
              </a:rPr>
              <a:t>CÁC LUẬN ĐIỂM</a:t>
            </a:r>
            <a:endParaRPr sz="3200" b="1">
              <a:latin typeface="Calibri" panose="020F0502020204030204" pitchFamily="34" charset="0"/>
              <a:cs typeface="Calibri" panose="020F0502020204030204" pitchFamily="34" charset="0"/>
            </a:endParaRPr>
          </a:p>
        </p:txBody>
      </p:sp>
      <p:sp>
        <p:nvSpPr>
          <p:cNvPr id="4" name="Google Shape;225;p38">
            <a:extLst>
              <a:ext uri="{FF2B5EF4-FFF2-40B4-BE49-F238E27FC236}">
                <a16:creationId xmlns:a16="http://schemas.microsoft.com/office/drawing/2014/main" id="{B7A647FE-4726-4126-9B6C-D156382C9834}"/>
              </a:ext>
            </a:extLst>
          </p:cNvPr>
          <p:cNvSpPr txBox="1">
            <a:spLocks/>
          </p:cNvSpPr>
          <p:nvPr/>
        </p:nvSpPr>
        <p:spPr>
          <a:xfrm>
            <a:off x="2194559" y="-1"/>
            <a:ext cx="6949441" cy="7597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Farro"/>
              <a:buNone/>
              <a:defRPr sz="3600" b="0" i="0" u="none" strike="noStrike" cap="none">
                <a:solidFill>
                  <a:schemeClr val="lt1"/>
                </a:solidFill>
                <a:latin typeface="Farro"/>
                <a:ea typeface="Farro"/>
                <a:cs typeface="Farro"/>
                <a:sym typeface="Farro"/>
              </a:defRPr>
            </a:lvl1pPr>
            <a:lvl2pPr marR="0" lvl="1"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2pPr>
            <a:lvl3pPr marR="0" lvl="2"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3pPr>
            <a:lvl4pPr marR="0" lvl="3"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4pPr>
            <a:lvl5pPr marR="0" lvl="4"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5pPr>
            <a:lvl6pPr marR="0" lvl="5"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6pPr>
            <a:lvl7pPr marR="0" lvl="6"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7pPr>
            <a:lvl8pPr marR="0" lvl="7"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8pPr>
            <a:lvl9pPr marR="0" lvl="8"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9pPr>
          </a:lstStyle>
          <a:p>
            <a:r>
              <a:rPr lang="en-US" sz="2400" b="1" dirty="0">
                <a:solidFill>
                  <a:schemeClr val="tx1"/>
                </a:solidFill>
                <a:latin typeface="Calibri" panose="020F0502020204030204" pitchFamily="34" charset="0"/>
                <a:cs typeface="Calibri" panose="020F0502020204030204" pitchFamily="34" charset="0"/>
              </a:rPr>
              <a:t>1. LUẬN ĐIỂM - </a:t>
            </a:r>
            <a:r>
              <a:rPr lang="en-US" sz="2400" b="1" dirty="0" err="1">
                <a:solidFill>
                  <a:schemeClr val="tx1"/>
                </a:solidFill>
                <a:latin typeface="Calibri" panose="020F0502020204030204" pitchFamily="34" charset="0"/>
                <a:cs typeface="Calibri" panose="020F0502020204030204" pitchFamily="34" charset="0"/>
              </a:rPr>
              <a:t>Bảo</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trợ</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từ</a:t>
            </a:r>
            <a:r>
              <a:rPr lang="en-US" sz="2400" b="1" dirty="0">
                <a:solidFill>
                  <a:schemeClr val="tx1"/>
                </a:solidFill>
                <a:latin typeface="Calibri" panose="020F0502020204030204" pitchFamily="34" charset="0"/>
                <a:cs typeface="Calibri" panose="020F0502020204030204" pitchFamily="34" charset="0"/>
              </a:rPr>
              <a:t> Việt Nam ra </a:t>
            </a:r>
            <a:r>
              <a:rPr lang="en-US" sz="2400" b="1" dirty="0" err="1">
                <a:solidFill>
                  <a:schemeClr val="tx1"/>
                </a:solidFill>
                <a:latin typeface="Calibri" panose="020F0502020204030204" pitchFamily="34" charset="0"/>
                <a:cs typeface="Calibri" panose="020F0502020204030204" pitchFamily="34" charset="0"/>
              </a:rPr>
              <a:t>nước</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ngoài</a:t>
            </a:r>
            <a:endParaRPr lang="en-US" sz="2400" b="1" dirty="0">
              <a:solidFill>
                <a:schemeClr val="tx1"/>
              </a:solidFill>
              <a:latin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06BE07F3-5F58-40FF-AB31-8E998FA84E8D}"/>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266486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143846" y="1153767"/>
            <a:ext cx="6878234" cy="3625794"/>
          </a:xfrm>
        </p:spPr>
        <p:txBody>
          <a:bodyPr/>
          <a:lstStyle/>
          <a:p>
            <a:pPr marL="0" indent="0" algn="just">
              <a:spcAft>
                <a:spcPts val="1200"/>
              </a:spcAft>
            </a:pPr>
            <a:r>
              <a:rPr lang="en-US" sz="1600" b="1" u="sng"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CHO PHÉP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ghi</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tuyến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dưới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để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xác</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danh</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hiệu</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cấp</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bậc</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làm</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căn</a:t>
            </a:r>
            <a:r>
              <a:rPr lang="en-US" sz="1600" b="1"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cứ</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tính</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tiền</a:t>
            </a:r>
            <a:r>
              <a:rPr lang="en-US" sz="16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1"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tuyến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trên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Việt Nam,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kèm</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yêu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1200"/>
              </a:spcAft>
              <a:buFont typeface="+mj-lt"/>
              <a:buAutoNum type="alphaLcParenBoth"/>
            </a:pP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NPP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phải</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mở</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tài</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khoản</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ở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ngân</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hàng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Việt Nam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để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tiền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phát</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từ</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tuyến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dưới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này</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đảm</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bảo</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việc</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kiểm</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tra</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thu</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thuế</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cá</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nhân</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trên</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cơ</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sở</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quy</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về</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liên</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thông</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giữa</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ngành</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thuế</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 NH</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1200"/>
              </a:spcAft>
              <a:buFont typeface="+mj-lt"/>
              <a:buAutoNum type="alphaLcParenBoth"/>
            </a:pP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nghiệp</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BHĐC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trách</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nhiệm</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cấp</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thông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tin </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NPP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Việt Nam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hệ</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thống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tuyến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dưới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ở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giá</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trị</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NPP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từ</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cơ</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quan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quản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lý</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BHĐC để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dõi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việc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nộp</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thuế</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a:spcAft>
                <a:spcPts val="1200"/>
              </a:spcAft>
              <a:buFont typeface="+mj-lt"/>
              <a:buAutoNum type="alphaLcParenBoth"/>
            </a:pP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Chỉ</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ghi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từ</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hoạt</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tuyến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dưới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điều</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kiện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doanh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số</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này</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vượt</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quá</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50%</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oanh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yêu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cầu</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đạt</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cấp</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bậc</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tương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ứng</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tại</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thị</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trường</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Việt</a:t>
            </a:r>
            <a:r>
              <a:rPr lang="vi-VN" sz="1600" dirty="0">
                <a:solidFill>
                  <a:schemeClr val="tx1"/>
                </a:solidFill>
                <a:latin typeface="Calibri" panose="020F0502020204030204" pitchFamily="34" charset="0"/>
                <a:ea typeface="Calibri" panose="020F0502020204030204" pitchFamily="34" charset="0"/>
                <a:cs typeface="Calibri" panose="020F0502020204030204" pitchFamily="34" charset="0"/>
              </a:rPr>
              <a:t> Na</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m. </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định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tỷ</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lệ</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riêng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cho</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DN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mới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vào</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ngành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vì</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cơ</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quan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quản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lý</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đây</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mới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đối</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tượng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dấu</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hiệu</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tiền</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thị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trường</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Sau x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năm</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minh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bạch</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thì</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dirty="0" err="1">
                <a:solidFill>
                  <a:schemeClr val="tx1"/>
                </a:solidFill>
                <a:latin typeface="Calibri" panose="020F0502020204030204" pitchFamily="34" charset="0"/>
                <a:ea typeface="Calibri" panose="020F0502020204030204" pitchFamily="34" charset="0"/>
                <a:cs typeface="Calibri" panose="020F0502020204030204" pitchFamily="34" charset="0"/>
              </a:rPr>
              <a:t>bỏ</a:t>
            </a:r>
            <a:r>
              <a:rPr lang="en-US" sz="16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algn="just">
              <a:spcAft>
                <a:spcPts val="1200"/>
              </a:spcAft>
              <a:buFont typeface="+mj-lt"/>
              <a:buAutoNum type="alphaLcParenBoth"/>
            </a:pP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Nhà</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phối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có</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trách</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nhiệm</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tự</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kê</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khai</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nộp</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thuế</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thu</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nhập</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a:t>
            </a:r>
            <a:r>
              <a:rPr lang="en-US" sz="16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nhân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đối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với</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khoản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hoa</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hồng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tiền</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thưởng</a:t>
            </a: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này</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ư</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NPP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độc</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lập</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225" name="Google Shape;225;p38"/>
          <p:cNvSpPr txBox="1">
            <a:spLocks noGrp="1"/>
          </p:cNvSpPr>
          <p:nvPr>
            <p:ph type="title"/>
          </p:nvPr>
        </p:nvSpPr>
        <p:spPr>
          <a:xfrm>
            <a:off x="2350347" y="1"/>
            <a:ext cx="6671733" cy="5829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chemeClr val="tx1"/>
                </a:solidFill>
                <a:latin typeface="Calibri" panose="020F0502020204030204" pitchFamily="34" charset="0"/>
                <a:cs typeface="Calibri" panose="020F0502020204030204" pitchFamily="34" charset="0"/>
              </a:rPr>
              <a:t>1. GIẢI PHÁP – B</a:t>
            </a:r>
            <a:r>
              <a:rPr lang="vi-VN" sz="2400" b="1" dirty="0">
                <a:solidFill>
                  <a:schemeClr val="tx1"/>
                </a:solidFill>
                <a:latin typeface="Calibri" panose="020F0502020204030204" pitchFamily="34" charset="0"/>
                <a:cs typeface="Calibri" panose="020F0502020204030204" pitchFamily="34" charset="0"/>
              </a:rPr>
              <a:t>ảo trợ từ </a:t>
            </a:r>
            <a:r>
              <a:rPr lang="en-US" sz="2400" b="1" dirty="0">
                <a:solidFill>
                  <a:schemeClr val="tx1"/>
                </a:solidFill>
                <a:latin typeface="Calibri" panose="020F0502020204030204" pitchFamily="34" charset="0"/>
                <a:cs typeface="Calibri" panose="020F0502020204030204" pitchFamily="34" charset="0"/>
              </a:rPr>
              <a:t>V</a:t>
            </a:r>
            <a:r>
              <a:rPr lang="vi-VN" sz="2400" b="1" dirty="0">
                <a:solidFill>
                  <a:schemeClr val="tx1"/>
                </a:solidFill>
                <a:latin typeface="Calibri" panose="020F0502020204030204" pitchFamily="34" charset="0"/>
                <a:cs typeface="Calibri" panose="020F0502020204030204" pitchFamily="34" charset="0"/>
              </a:rPr>
              <a:t>iệt </a:t>
            </a:r>
            <a:r>
              <a:rPr lang="en-US" sz="2400" dirty="0">
                <a:solidFill>
                  <a:schemeClr val="tx1"/>
                </a:solidFill>
                <a:latin typeface="Calibri" panose="020F0502020204030204" pitchFamily="34" charset="0"/>
                <a:cs typeface="Calibri" panose="020F0502020204030204" pitchFamily="34" charset="0"/>
              </a:rPr>
              <a:t>N</a:t>
            </a:r>
            <a:r>
              <a:rPr lang="vi-VN" sz="2400" b="1" dirty="0">
                <a:solidFill>
                  <a:schemeClr val="tx1"/>
                </a:solidFill>
                <a:latin typeface="Calibri" panose="020F0502020204030204" pitchFamily="34" charset="0"/>
                <a:cs typeface="Calibri" panose="020F0502020204030204" pitchFamily="34" charset="0"/>
              </a:rPr>
              <a:t>am ra nước ngoài</a:t>
            </a:r>
          </a:p>
        </p:txBody>
      </p:sp>
      <p:pic>
        <p:nvPicPr>
          <p:cNvPr id="4" name="Picture 3" descr="Icon&#10;&#10;Description automatically generated">
            <a:extLst>
              <a:ext uri="{FF2B5EF4-FFF2-40B4-BE49-F238E27FC236}">
                <a16:creationId xmlns:a16="http://schemas.microsoft.com/office/drawing/2014/main" id="{97DD2EBF-6B58-4EB6-A4EA-8769E767BAC4}"/>
              </a:ext>
            </a:extLst>
          </p:cNvPr>
          <p:cNvPicPr>
            <a:picLocks noChangeAspect="1"/>
          </p:cNvPicPr>
          <p:nvPr/>
        </p:nvPicPr>
        <p:blipFill>
          <a:blip r:embed="rId3"/>
          <a:stretch>
            <a:fillRect/>
          </a:stretch>
        </p:blipFill>
        <p:spPr>
          <a:xfrm>
            <a:off x="704088" y="3813048"/>
            <a:ext cx="680030" cy="647100"/>
          </a:xfrm>
          <a:prstGeom prst="rect">
            <a:avLst/>
          </a:prstGeom>
        </p:spPr>
      </p:pic>
    </p:spTree>
    <p:extLst>
      <p:ext uri="{BB962C8B-B14F-4D97-AF65-F5344CB8AC3E}">
        <p14:creationId xmlns:p14="http://schemas.microsoft.com/office/powerpoint/2010/main" val="427652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237874" y="759725"/>
            <a:ext cx="6662227" cy="3679348"/>
          </a:xfrm>
        </p:spPr>
        <p:txBody>
          <a:bodyPr/>
          <a:lstStyle/>
          <a:p>
            <a:pPr marL="342900" lvl="0" algn="just">
              <a:lnSpc>
                <a:spcPct val="115000"/>
              </a:lnSpc>
              <a:spcAft>
                <a:spcPts val="1200"/>
              </a:spcAft>
              <a:buFont typeface="+mj-lt"/>
              <a:buAutoNum type="arabicPeriod"/>
            </a:pPr>
            <a:r>
              <a:rPr lang="en-US"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a:t>
            </a:r>
            <a:r>
              <a:rPr lang="vi-VN"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ấm</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 coi là biện pháp </a:t>
            </a:r>
            <a:r>
              <a:rPr lang="vi-VN" u="sng" dirty="0">
                <a:solidFill>
                  <a:schemeClr val="tx1"/>
                </a:solidFill>
                <a:latin typeface="Calibri" panose="020F0502020204030204" pitchFamily="34" charset="0"/>
                <a:ea typeface="Calibri" panose="020F0502020204030204" pitchFamily="34" charset="0"/>
                <a:cs typeface="Calibri" panose="020F0502020204030204" pitchFamily="34" charset="0"/>
              </a:rPr>
              <a:t>hành chính can </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thiệp trực tiếp vào quyền tự do kinh doanh</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NPP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DN</a:t>
            </a:r>
          </a:p>
          <a:p>
            <a:pPr marL="342900" lvl="0" algn="just">
              <a:lnSpc>
                <a:spcPct val="115000"/>
              </a:lnSpc>
              <a:spcAft>
                <a:spcPts val="1200"/>
              </a:spcAft>
              <a:buFont typeface="+mj-lt"/>
              <a:buAutoNum type="arabicPeriod"/>
            </a:pPr>
            <a:r>
              <a:rPr lang="en-US" b="1" dirty="0" err="1">
                <a:solidFill>
                  <a:srgbClr val="C00000"/>
                </a:solidFill>
                <a:latin typeface="Calibri" panose="020F0502020204030204" pitchFamily="34" charset="0"/>
                <a:ea typeface="Calibri" panose="020F0502020204030204" pitchFamily="34" charset="0"/>
                <a:cs typeface="Calibri" panose="020F0502020204030204" pitchFamily="34" charset="0"/>
              </a:rPr>
              <a:t>Cấm</a:t>
            </a: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 =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gây ra sự đứt gãy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của hệ thống kinh doanh toàn cầu,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cô</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lập</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Việt Nam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khỏi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hội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nhập</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chung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thế</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giới</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5000"/>
              </a:lnSpc>
              <a:spcAft>
                <a:spcPts val="1200"/>
              </a:spcAft>
              <a:buFont typeface="+mj-lt"/>
              <a:buAutoNum type="arabicPeriod"/>
            </a:pP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cấm</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bảo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trợ</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từ</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ngoài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vào</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Việt Nam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nhằm</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mục</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đích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ngăn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chặn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hạn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chế</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hoạt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tiền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thị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trường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không</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cần</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thiết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vì</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nội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dung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này</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đã</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điều</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chỉnh</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Điều</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5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tại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Nghị</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40</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Điều</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6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sửa</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đổi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Dự</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thảo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2.  </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5" name="Google Shape;225;p38"/>
          <p:cNvSpPr txBox="1">
            <a:spLocks noGrp="1"/>
          </p:cNvSpPr>
          <p:nvPr>
            <p:ph type="title"/>
          </p:nvPr>
        </p:nvSpPr>
        <p:spPr>
          <a:xfrm>
            <a:off x="913749" y="112625"/>
            <a:ext cx="764540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Calibri" panose="020F0502020204030204" pitchFamily="34" charset="0"/>
                <a:cs typeface="Calibri" panose="020F0502020204030204" pitchFamily="34" charset="0"/>
              </a:rPr>
              <a:t>CÁC LUẬN ĐIỂM</a:t>
            </a:r>
            <a:endParaRPr sz="3200" b="1">
              <a:latin typeface="Calibri" panose="020F0502020204030204" pitchFamily="34" charset="0"/>
              <a:cs typeface="Calibri" panose="020F0502020204030204" pitchFamily="34" charset="0"/>
            </a:endParaRPr>
          </a:p>
        </p:txBody>
      </p:sp>
      <p:sp>
        <p:nvSpPr>
          <p:cNvPr id="4" name="Google Shape;225;p38">
            <a:extLst>
              <a:ext uri="{FF2B5EF4-FFF2-40B4-BE49-F238E27FC236}">
                <a16:creationId xmlns:a16="http://schemas.microsoft.com/office/drawing/2014/main" id="{B7A647FE-4726-4126-9B6C-D156382C9834}"/>
              </a:ext>
            </a:extLst>
          </p:cNvPr>
          <p:cNvSpPr txBox="1">
            <a:spLocks/>
          </p:cNvSpPr>
          <p:nvPr/>
        </p:nvSpPr>
        <p:spPr>
          <a:xfrm>
            <a:off x="2334582" y="232363"/>
            <a:ext cx="7140523" cy="10547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Farro"/>
              <a:buNone/>
              <a:defRPr sz="3600" b="0" i="0" u="none" strike="noStrike" cap="none">
                <a:solidFill>
                  <a:schemeClr val="lt1"/>
                </a:solidFill>
                <a:latin typeface="Farro"/>
                <a:ea typeface="Farro"/>
                <a:cs typeface="Farro"/>
                <a:sym typeface="Farro"/>
              </a:defRPr>
            </a:lvl1pPr>
            <a:lvl2pPr marR="0" lvl="1"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2pPr>
            <a:lvl3pPr marR="0" lvl="2"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3pPr>
            <a:lvl4pPr marR="0" lvl="3"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4pPr>
            <a:lvl5pPr marR="0" lvl="4"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5pPr>
            <a:lvl6pPr marR="0" lvl="5"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6pPr>
            <a:lvl7pPr marR="0" lvl="6"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7pPr>
            <a:lvl8pPr marR="0" lvl="7"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8pPr>
            <a:lvl9pPr marR="0" lvl="8"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9pPr>
          </a:lstStyle>
          <a:p>
            <a:pPr algn="l"/>
            <a:r>
              <a:rPr lang="en-US" sz="2400" b="1" dirty="0">
                <a:solidFill>
                  <a:schemeClr val="tx1"/>
                </a:solidFill>
                <a:latin typeface="Calibri" panose="020F0502020204030204" pitchFamily="34" charset="0"/>
                <a:cs typeface="Calibri" panose="020F0502020204030204" pitchFamily="34" charset="0"/>
              </a:rPr>
              <a:t>2. LUẬN ĐIỂM - </a:t>
            </a:r>
            <a:r>
              <a:rPr lang="en-US" sz="2400" b="1" dirty="0" err="1">
                <a:solidFill>
                  <a:schemeClr val="tx1"/>
                </a:solidFill>
                <a:latin typeface="Calibri" panose="020F0502020204030204" pitchFamily="34" charset="0"/>
                <a:cs typeface="Calibri" panose="020F0502020204030204" pitchFamily="34" charset="0"/>
              </a:rPr>
              <a:t>Bảo</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trợ</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Nước</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ngoài</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vào</a:t>
            </a:r>
            <a:r>
              <a:rPr lang="en-US" sz="2400" b="1" dirty="0">
                <a:solidFill>
                  <a:schemeClr val="tx1"/>
                </a:solidFill>
                <a:latin typeface="Calibri" panose="020F0502020204030204" pitchFamily="34" charset="0"/>
                <a:cs typeface="Calibri" panose="020F0502020204030204" pitchFamily="34" charset="0"/>
              </a:rPr>
              <a:t> Việt Nam</a:t>
            </a:r>
          </a:p>
        </p:txBody>
      </p:sp>
      <p:pic>
        <p:nvPicPr>
          <p:cNvPr id="5" name="Picture 4" descr="Icon&#10;&#10;Description automatically generated">
            <a:extLst>
              <a:ext uri="{FF2B5EF4-FFF2-40B4-BE49-F238E27FC236}">
                <a16:creationId xmlns:a16="http://schemas.microsoft.com/office/drawing/2014/main" id="{385AFB07-5187-4FB5-949C-3985B99687F7}"/>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273015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ubtitle 2">
            <a:extLst>
              <a:ext uri="{FF2B5EF4-FFF2-40B4-BE49-F238E27FC236}">
                <a16:creationId xmlns:a16="http://schemas.microsoft.com/office/drawing/2014/main" id="{0FB4E820-3A40-48DC-84DC-EB9EE032198B}"/>
              </a:ext>
            </a:extLst>
          </p:cNvPr>
          <p:cNvSpPr>
            <a:spLocks noGrp="1"/>
          </p:cNvSpPr>
          <p:nvPr>
            <p:ph type="subTitle" idx="1"/>
          </p:nvPr>
        </p:nvSpPr>
        <p:spPr>
          <a:xfrm>
            <a:off x="2051638" y="1060514"/>
            <a:ext cx="6875794" cy="3839950"/>
          </a:xfrm>
        </p:spPr>
        <p:txBody>
          <a:bodyPr/>
          <a:lstStyle/>
          <a:p>
            <a:pPr marL="0" lvl="0" indent="0" algn="just">
              <a:lnSpc>
                <a:spcPct val="115000"/>
              </a:lnSpc>
              <a:spcAft>
                <a:spcPts val="600"/>
              </a:spcAft>
            </a:pPr>
            <a:r>
              <a:rPr lang="en-US"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CHO PHÉP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BẢO TRỢ NƯỚC NGOÀI: </a:t>
            </a:r>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30238" lvl="0" algn="just">
              <a:lnSpc>
                <a:spcPct val="115000"/>
              </a:lnSpc>
              <a:spcAft>
                <a:spcPts val="600"/>
              </a:spcAft>
              <a:buAutoNum type="alphaLcPeriod"/>
            </a:pP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Sẽ không phát sinh vấn đề chuyển tiền ra nước ngoài</a:t>
            </a:r>
            <a:r>
              <a:rPr lang="vi-VN"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của doanh nghiệp bán hàng đa cấp vì các khoản tiền thưởng, hoa hồng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hiện</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đang</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được</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doanh nghiệp nước ngoài chi trả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cho người bảo trợ ở nước ngo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à</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30238" lvl="0" algn="just">
              <a:lnSpc>
                <a:spcPct val="115000"/>
              </a:lnSpc>
              <a:spcAft>
                <a:spcPts val="600"/>
              </a:spcAft>
              <a:buAutoNum type="alphaLcPeriod"/>
            </a:pP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Lợi ích và thu nhập của</a:t>
            </a:r>
            <a:r>
              <a:rPr lang="en-US"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NPP</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ở Việt Nam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phát sinh từ doanh số của cá nhân và của hệ thống tuyến dưới của họ vẫn sẽ </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luôn được đảm bảo đúng theo kế hoạch trả thưởng và quy định của pháp luật</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Các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khoản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hoa</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hồng</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dành</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tuyến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trên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ở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nước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ngoài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nếu</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cũng</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không</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chi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trả</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cho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tuyến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dưới</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ở Việt Nam.</a:t>
            </a:r>
          </a:p>
          <a:p>
            <a:pPr marL="630238" lvl="0" algn="just">
              <a:lnSpc>
                <a:spcPct val="115000"/>
              </a:lnSpc>
              <a:spcAft>
                <a:spcPts val="600"/>
              </a:spcAft>
              <a:buAutoNum type="alphaLcPeriod"/>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NPP </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Việt Nam sẽ có cơ hội được </a:t>
            </a:r>
            <a:r>
              <a:rPr lang="vi-VN"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trau dồi kiến thức và thực tiễn</a:t>
            </a:r>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bán hàng đa cấp từ kinh nghiệm của nước ngoài.</a:t>
            </a:r>
          </a:p>
        </p:txBody>
      </p:sp>
      <p:sp>
        <p:nvSpPr>
          <p:cNvPr id="225" name="Google Shape;225;p38"/>
          <p:cNvSpPr txBox="1">
            <a:spLocks noGrp="1"/>
          </p:cNvSpPr>
          <p:nvPr>
            <p:ph type="title"/>
          </p:nvPr>
        </p:nvSpPr>
        <p:spPr>
          <a:xfrm>
            <a:off x="913749" y="112625"/>
            <a:ext cx="764540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latin typeface="Calibri" panose="020F0502020204030204" pitchFamily="34" charset="0"/>
                <a:cs typeface="Calibri" panose="020F0502020204030204" pitchFamily="34" charset="0"/>
              </a:rPr>
              <a:t>CÁC LUẬN ĐIỂM</a:t>
            </a:r>
            <a:endParaRPr sz="3200" b="1">
              <a:latin typeface="Calibri" panose="020F0502020204030204" pitchFamily="34" charset="0"/>
              <a:cs typeface="Calibri" panose="020F0502020204030204" pitchFamily="34" charset="0"/>
            </a:endParaRPr>
          </a:p>
        </p:txBody>
      </p:sp>
      <p:sp>
        <p:nvSpPr>
          <p:cNvPr id="5" name="Google Shape;225;p38">
            <a:extLst>
              <a:ext uri="{FF2B5EF4-FFF2-40B4-BE49-F238E27FC236}">
                <a16:creationId xmlns:a16="http://schemas.microsoft.com/office/drawing/2014/main" id="{8EE3402C-2738-42C8-903B-C76E37AC359D}"/>
              </a:ext>
            </a:extLst>
          </p:cNvPr>
          <p:cNvSpPr txBox="1">
            <a:spLocks/>
          </p:cNvSpPr>
          <p:nvPr/>
        </p:nvSpPr>
        <p:spPr>
          <a:xfrm>
            <a:off x="2225842" y="243036"/>
            <a:ext cx="7140523" cy="10547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Farro"/>
              <a:buNone/>
              <a:defRPr sz="3600" b="0" i="0" u="none" strike="noStrike" cap="none">
                <a:solidFill>
                  <a:schemeClr val="lt1"/>
                </a:solidFill>
                <a:latin typeface="Farro"/>
                <a:ea typeface="Farro"/>
                <a:cs typeface="Farro"/>
                <a:sym typeface="Farro"/>
              </a:defRPr>
            </a:lvl1pPr>
            <a:lvl2pPr marR="0" lvl="1"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2pPr>
            <a:lvl3pPr marR="0" lvl="2"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3pPr>
            <a:lvl4pPr marR="0" lvl="3"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4pPr>
            <a:lvl5pPr marR="0" lvl="4"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5pPr>
            <a:lvl6pPr marR="0" lvl="5"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6pPr>
            <a:lvl7pPr marR="0" lvl="6"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7pPr>
            <a:lvl8pPr marR="0" lvl="7"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8pPr>
            <a:lvl9pPr marR="0" lvl="8" algn="l" rtl="0">
              <a:lnSpc>
                <a:spcPct val="100000"/>
              </a:lnSpc>
              <a:spcBef>
                <a:spcPts val="0"/>
              </a:spcBef>
              <a:spcAft>
                <a:spcPts val="0"/>
              </a:spcAft>
              <a:buClr>
                <a:schemeClr val="dk1"/>
              </a:buClr>
              <a:buSzPts val="2800"/>
              <a:buFont typeface="Farro"/>
              <a:buNone/>
              <a:defRPr sz="2800" b="0" i="0" u="none" strike="noStrike" cap="none">
                <a:solidFill>
                  <a:schemeClr val="dk1"/>
                </a:solidFill>
                <a:latin typeface="Farro"/>
                <a:ea typeface="Farro"/>
                <a:cs typeface="Farro"/>
                <a:sym typeface="Farro"/>
              </a:defRPr>
            </a:lvl9pPr>
          </a:lstStyle>
          <a:p>
            <a:pPr algn="l"/>
            <a:r>
              <a:rPr lang="en-US" sz="2400" b="1" dirty="0">
                <a:solidFill>
                  <a:schemeClr val="tx1"/>
                </a:solidFill>
                <a:latin typeface="Calibri" panose="020F0502020204030204" pitchFamily="34" charset="0"/>
                <a:cs typeface="Calibri" panose="020F0502020204030204" pitchFamily="34" charset="0"/>
              </a:rPr>
              <a:t>2. LUẬN ĐIỂM - </a:t>
            </a:r>
            <a:r>
              <a:rPr lang="en-US" sz="2400" b="1" dirty="0" err="1">
                <a:solidFill>
                  <a:schemeClr val="tx1"/>
                </a:solidFill>
                <a:latin typeface="Calibri" panose="020F0502020204030204" pitchFamily="34" charset="0"/>
                <a:cs typeface="Calibri" panose="020F0502020204030204" pitchFamily="34" charset="0"/>
              </a:rPr>
              <a:t>Bảo</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trợ</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Nước</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ngoài</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vào</a:t>
            </a:r>
            <a:r>
              <a:rPr lang="en-US" sz="2400" b="1" dirty="0">
                <a:solidFill>
                  <a:schemeClr val="tx1"/>
                </a:solidFill>
                <a:latin typeface="Calibri" panose="020F0502020204030204" pitchFamily="34" charset="0"/>
                <a:cs typeface="Calibri" panose="020F0502020204030204" pitchFamily="34" charset="0"/>
              </a:rPr>
              <a:t> Việt Nam</a:t>
            </a:r>
          </a:p>
        </p:txBody>
      </p:sp>
      <p:pic>
        <p:nvPicPr>
          <p:cNvPr id="6" name="Picture 5" descr="Icon&#10;&#10;Description automatically generated">
            <a:extLst>
              <a:ext uri="{FF2B5EF4-FFF2-40B4-BE49-F238E27FC236}">
                <a16:creationId xmlns:a16="http://schemas.microsoft.com/office/drawing/2014/main" id="{1C0273A6-4424-46CF-A52C-2048059F673E}"/>
              </a:ext>
            </a:extLst>
          </p:cNvPr>
          <p:cNvPicPr>
            <a:picLocks noChangeAspect="1"/>
          </p:cNvPicPr>
          <p:nvPr/>
        </p:nvPicPr>
        <p:blipFill>
          <a:blip r:embed="rId3"/>
          <a:stretch>
            <a:fillRect/>
          </a:stretch>
        </p:blipFill>
        <p:spPr>
          <a:xfrm>
            <a:off x="698297" y="3694176"/>
            <a:ext cx="682447" cy="682447"/>
          </a:xfrm>
          <a:prstGeom prst="rect">
            <a:avLst/>
          </a:prstGeom>
        </p:spPr>
      </p:pic>
    </p:spTree>
    <p:extLst>
      <p:ext uri="{BB962C8B-B14F-4D97-AF65-F5344CB8AC3E}">
        <p14:creationId xmlns:p14="http://schemas.microsoft.com/office/powerpoint/2010/main" val="1123890920"/>
      </p:ext>
    </p:extLst>
  </p:cSld>
  <p:clrMapOvr>
    <a:masterClrMapping/>
  </p:clrMapOvr>
</p:sld>
</file>

<file path=ppt/theme/theme1.xml><?xml version="1.0" encoding="utf-8"?>
<a:theme xmlns:a="http://schemas.openxmlformats.org/drawingml/2006/main" name="Simple Business Meeting by Slidesgo">
  <a:themeElements>
    <a:clrScheme name="Simple Light">
      <a:dk1>
        <a:srgbClr val="000000"/>
      </a:dk1>
      <a:lt1>
        <a:srgbClr val="FFFFFF"/>
      </a:lt1>
      <a:dk2>
        <a:srgbClr val="FF6B03"/>
      </a:dk2>
      <a:lt2>
        <a:srgbClr val="073763"/>
      </a:lt2>
      <a:accent1>
        <a:srgbClr val="9FC5E8"/>
      </a:accent1>
      <a:accent2>
        <a:srgbClr val="F9CB9C"/>
      </a:accent2>
      <a:accent3>
        <a:srgbClr val="CFE2F3"/>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5529CDAABF6B45988DCAE519864D35" ma:contentTypeVersion="9" ma:contentTypeDescription="Create a new document." ma:contentTypeScope="" ma:versionID="312a4f03c622d318b0b74b2d88bf1925">
  <xsd:schema xmlns:xsd="http://www.w3.org/2001/XMLSchema" xmlns:xs="http://www.w3.org/2001/XMLSchema" xmlns:p="http://schemas.microsoft.com/office/2006/metadata/properties" xmlns:ns2="46b168fd-232e-4afe-8b48-39bbbaa1fa26" targetNamespace="http://schemas.microsoft.com/office/2006/metadata/properties" ma:root="true" ma:fieldsID="4e2216d807694075fcdbd71511b8d458" ns2:_="">
    <xsd:import namespace="46b168fd-232e-4afe-8b48-39bbbaa1fa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168fd-232e-4afe-8b48-39bbbaa1f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5F6E1F-A14D-4E9C-BF4E-3DA64370A475}">
  <ds:schemaRefs>
    <ds:schemaRef ds:uri="http://schemas.microsoft.com/sharepoint/v3/contenttype/forms"/>
  </ds:schemaRefs>
</ds:datastoreItem>
</file>

<file path=customXml/itemProps2.xml><?xml version="1.0" encoding="utf-8"?>
<ds:datastoreItem xmlns:ds="http://schemas.openxmlformats.org/officeDocument/2006/customXml" ds:itemID="{5975B3CB-C8A9-4C74-95B7-A6A4EAC95D99}">
  <ds:schemaRefs>
    <ds:schemaRef ds:uri="46b168fd-232e-4afe-8b48-39bbbaa1fa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BD694A-9D87-45F3-B30C-0F62B286D67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Simple Business Meeting by Slidesgo</Template>
  <TotalTime>1187</TotalTime>
  <Words>3868</Words>
  <Application>Microsoft Macintosh PowerPoint</Application>
  <PresentationFormat>On-screen Show (16:9)</PresentationFormat>
  <Paragraphs>184</Paragraphs>
  <Slides>45</Slides>
  <Notes>43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45</vt:i4>
      </vt:variant>
    </vt:vector>
  </HeadingPairs>
  <TitlesOfParts>
    <vt:vector size="61" baseType="lpstr">
      <vt:lpstr>Montserrat Black</vt:lpstr>
      <vt:lpstr>Montserrat</vt:lpstr>
      <vt:lpstr>Montserrat Medium</vt:lpstr>
      <vt:lpstr>Aharoni</vt:lpstr>
      <vt:lpstr>Times New Roman</vt:lpstr>
      <vt:lpstr>Arial</vt:lpstr>
      <vt:lpstr>Courier New</vt:lpstr>
      <vt:lpstr>Didact Gothic</vt:lpstr>
      <vt:lpstr>Montserrat ExtraBold</vt:lpstr>
      <vt:lpstr>Proxima Nova</vt:lpstr>
      <vt:lpstr>Farro</vt:lpstr>
      <vt:lpstr>Proxima Nova Semibold</vt:lpstr>
      <vt:lpstr>Calibri</vt:lpstr>
      <vt:lpstr>Wingdings</vt:lpstr>
      <vt:lpstr>Simple Business Meeting by Slidesgo</vt:lpstr>
      <vt:lpstr>Slidesgo Final Pages</vt:lpstr>
      <vt:lpstr>GÓP Ý DỰ THẢO 2, SĐ,BS MỘT SỐ ĐIỀU NGHỊ ĐỊNH 40/2018/NĐ-CP</vt:lpstr>
      <vt:lpstr>CÁC VẤN ĐỀ CHÍNH</vt:lpstr>
      <vt:lpstr>TRƯỚC HẾT </vt:lpstr>
      <vt:lpstr>01</vt:lpstr>
      <vt:lpstr>NỘI DUNG TÓM TẮT DỰ THẢO</vt:lpstr>
      <vt:lpstr>CÁC LUẬN ĐIỂM</vt:lpstr>
      <vt:lpstr>1. GIẢI PHÁP – Bảo trợ từ Việt Nam ra nước ngoài</vt:lpstr>
      <vt:lpstr>CÁC LUẬN ĐIỂM</vt:lpstr>
      <vt:lpstr>CÁC LUẬN ĐIỂM</vt:lpstr>
      <vt:lpstr>GIẢI PHÁP</vt:lpstr>
      <vt:lpstr>02</vt:lpstr>
      <vt:lpstr>NỘI DUNG TÓM TẮT DỰ THẢO</vt:lpstr>
      <vt:lpstr>LUẬN ĐIỂM</vt:lpstr>
      <vt:lpstr>GIẢI PHÁP THỨ NHẤT</vt:lpstr>
      <vt:lpstr>GIẢI PHÁP THỨ HAI</vt:lpstr>
      <vt:lpstr> ĐỀ XUẤT SỬA ĐỔI DỰ THẢO NGHỊ ĐỊNH</vt:lpstr>
      <vt:lpstr>03</vt:lpstr>
      <vt:lpstr>NỘI DUNG TÓM TẮT DỰ THẢO</vt:lpstr>
      <vt:lpstr>LUẬN ĐIỂM</vt:lpstr>
      <vt:lpstr>GIẢI PHÁP</vt:lpstr>
      <vt:lpstr>04</vt:lpstr>
      <vt:lpstr>NỘI DUNG TÓM TẮT DỰ THẢO</vt:lpstr>
      <vt:lpstr>LUẬN ĐIỂM 1</vt:lpstr>
      <vt:lpstr>PowerPoint Presentation</vt:lpstr>
      <vt:lpstr> ĐỀ XUẤT SỬA ĐỔI DỰ THẢO NGHỊ ĐỊNH</vt:lpstr>
      <vt:lpstr>LUẬN ĐIỂM 2</vt:lpstr>
      <vt:lpstr>ĐỀ XUẤT</vt:lpstr>
      <vt:lpstr> ĐỀ XUẤT SỬA ĐỔI DỰ THẢO NGHỊ ĐỊNH</vt:lpstr>
      <vt:lpstr>LUẬN ĐIỂM 3</vt:lpstr>
      <vt:lpstr>ĐỀ XUẤT</vt:lpstr>
      <vt:lpstr>05</vt:lpstr>
      <vt:lpstr>NỘI DUNG TÓM TẮT DỰ THẢO</vt:lpstr>
      <vt:lpstr>LUẬN ĐIỂM</vt:lpstr>
      <vt:lpstr>LUẬN ĐIỂM</vt:lpstr>
      <vt:lpstr>GRAB</vt:lpstr>
      <vt:lpstr>Quy trìnhký kết hợp đồng bảo hiểm điện tử của Bảo hiểm FWD</vt:lpstr>
      <vt:lpstr>GIẢI PHÁP</vt:lpstr>
      <vt:lpstr> ĐỀ XUẤT SỬA ĐỔI DỰ THẢO NGHỊ ĐỊNH</vt:lpstr>
      <vt:lpstr>06</vt:lpstr>
      <vt:lpstr>NỘI DUNG TÓM TẮT DỰ THẢO</vt:lpstr>
      <vt:lpstr>LUẬN ĐIỂM</vt:lpstr>
      <vt:lpstr>LUẬN ĐIỂM</vt:lpstr>
      <vt:lpstr>LUẬN ĐIỂM</vt:lpstr>
      <vt:lpstr>GIẢI PHÁP</vt:lpstr>
      <vt:lpstr>TRÂN TRỌNG CẢM ƠN QUÝ VỊ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THAM LUẬN</dc:title>
  <dc:creator>KHANHHOA</dc:creator>
  <cp:lastModifiedBy>vo dan mach</cp:lastModifiedBy>
  <cp:revision>57</cp:revision>
  <dcterms:modified xsi:type="dcterms:W3CDTF">2021-07-21T01:50:08Z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0x010100DF5529CDAABF6B45988DCAE519864D35</vt:lpwstr>
  </property>
</Properties>
</file>