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28FFE5-68A6-4586-B4F6-43748D3BE07A}" v="3" dt="2021-07-11T09:32:59.1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uang phan" userId="ec4813237da463b1" providerId="LiveId" clId="{F828FFE5-68A6-4586-B4F6-43748D3BE07A}"/>
    <pc:docChg chg="modSld">
      <pc:chgData name="quang phan" userId="ec4813237da463b1" providerId="LiveId" clId="{F828FFE5-68A6-4586-B4F6-43748D3BE07A}" dt="2021-07-11T09:33:06.597" v="218" actId="20577"/>
      <pc:docMkLst>
        <pc:docMk/>
      </pc:docMkLst>
      <pc:sldChg chg="addSp modSp mod">
        <pc:chgData name="quang phan" userId="ec4813237da463b1" providerId="LiveId" clId="{F828FFE5-68A6-4586-B4F6-43748D3BE07A}" dt="2021-07-11T09:33:06.597" v="218" actId="20577"/>
        <pc:sldMkLst>
          <pc:docMk/>
          <pc:sldMk cId="422096698" sldId="256"/>
        </pc:sldMkLst>
        <pc:spChg chg="mod">
          <ac:chgData name="quang phan" userId="ec4813237da463b1" providerId="LiveId" clId="{F828FFE5-68A6-4586-B4F6-43748D3BE07A}" dt="2021-07-11T09:33:06.597" v="218" actId="20577"/>
          <ac:spMkLst>
            <pc:docMk/>
            <pc:sldMk cId="422096698" sldId="256"/>
            <ac:spMk id="3" creationId="{BD7D64F4-0783-4AA4-9299-3278CF706078}"/>
          </ac:spMkLst>
        </pc:spChg>
        <pc:picChg chg="add mod">
          <ac:chgData name="quang phan" userId="ec4813237da463b1" providerId="LiveId" clId="{F828FFE5-68A6-4586-B4F6-43748D3BE07A}" dt="2021-07-11T09:32:59.112" v="217" actId="1076"/>
          <ac:picMkLst>
            <pc:docMk/>
            <pc:sldMk cId="422096698" sldId="256"/>
            <ac:picMk id="1026" creationId="{13D6C23A-CAE2-41F9-AD0E-20FE23FD22AF}"/>
          </ac:picMkLst>
        </pc:picChg>
      </pc:sldChg>
      <pc:sldChg chg="addSp modSp mod">
        <pc:chgData name="quang phan" userId="ec4813237da463b1" providerId="LiveId" clId="{F828FFE5-68A6-4586-B4F6-43748D3BE07A}" dt="2021-07-11T09:30:54.475" v="215" actId="20577"/>
        <pc:sldMkLst>
          <pc:docMk/>
          <pc:sldMk cId="2998220684" sldId="257"/>
        </pc:sldMkLst>
        <pc:spChg chg="add mod">
          <ac:chgData name="quang phan" userId="ec4813237da463b1" providerId="LiveId" clId="{F828FFE5-68A6-4586-B4F6-43748D3BE07A}" dt="2021-07-11T09:30:54.475" v="215" actId="20577"/>
          <ac:spMkLst>
            <pc:docMk/>
            <pc:sldMk cId="2998220684" sldId="257"/>
            <ac:spMk id="6" creationId="{8C9CCFC9-0EB9-42EE-8491-75312B2FA72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2ED60F-74E4-4C52-AE86-25F4C6DFC4C3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D398F6-9F20-4F6F-A9B0-A43E8B56C259}">
      <dgm:prSet phldrT="[Text]" custT="1"/>
      <dgm:spPr>
        <a:solidFill>
          <a:srgbClr val="FFFFCC"/>
        </a:solidFill>
      </dgm:spPr>
      <dgm:t>
        <a:bodyPr/>
        <a:lstStyle/>
        <a:p>
          <a:r>
            <a:rPr lang="en-US" sz="3600" dirty="0" err="1"/>
            <a:t>Thời</a:t>
          </a:r>
          <a:r>
            <a:rPr lang="en-US" sz="3600" dirty="0"/>
            <a:t> </a:t>
          </a:r>
          <a:r>
            <a:rPr lang="en-US" sz="3600" dirty="0" err="1"/>
            <a:t>gian</a:t>
          </a:r>
          <a:r>
            <a:rPr lang="en-US" sz="3600" dirty="0"/>
            <a:t> ban </a:t>
          </a:r>
          <a:r>
            <a:rPr lang="en-US" sz="3600" dirty="0" err="1"/>
            <a:t>hành</a:t>
          </a:r>
          <a:r>
            <a:rPr lang="en-US" sz="3600" dirty="0"/>
            <a:t> </a:t>
          </a:r>
          <a:r>
            <a:rPr lang="en-US" sz="3600" dirty="0" err="1"/>
            <a:t>nhanh</a:t>
          </a:r>
          <a:r>
            <a:rPr lang="en-US" sz="3600" dirty="0"/>
            <a:t> </a:t>
          </a:r>
          <a:r>
            <a:rPr lang="en-US" sz="3600" dirty="0" err="1"/>
            <a:t>với</a:t>
          </a:r>
          <a:r>
            <a:rPr lang="en-US" sz="3600" dirty="0"/>
            <a:t> </a:t>
          </a:r>
          <a:r>
            <a:rPr lang="en-US" sz="3600" dirty="0" err="1"/>
            <a:t>quy</a:t>
          </a:r>
          <a:r>
            <a:rPr lang="en-US" sz="3600" dirty="0"/>
            <a:t> </a:t>
          </a:r>
          <a:r>
            <a:rPr lang="en-US" sz="3600" dirty="0" err="1"/>
            <a:t>trình</a:t>
          </a:r>
          <a:r>
            <a:rPr lang="en-US" sz="3600" dirty="0"/>
            <a:t> </a:t>
          </a:r>
          <a:r>
            <a:rPr lang="en-US" sz="3600" dirty="0" err="1"/>
            <a:t>đơn</a:t>
          </a:r>
          <a:r>
            <a:rPr lang="en-US" sz="3600" dirty="0"/>
            <a:t> </a:t>
          </a:r>
          <a:r>
            <a:rPr lang="en-US" sz="3600" dirty="0" err="1"/>
            <a:t>giản</a:t>
          </a:r>
          <a:endParaRPr lang="en-US" sz="3600" dirty="0"/>
        </a:p>
        <a:p>
          <a:r>
            <a:rPr lang="en-US" sz="3600" dirty="0" err="1"/>
            <a:t>Xử</a:t>
          </a:r>
          <a:r>
            <a:rPr lang="en-US" sz="3600" dirty="0"/>
            <a:t> </a:t>
          </a:r>
          <a:r>
            <a:rPr lang="en-US" sz="3600" dirty="0" err="1"/>
            <a:t>lý</a:t>
          </a:r>
          <a:r>
            <a:rPr lang="en-US" sz="3600" dirty="0"/>
            <a:t> </a:t>
          </a:r>
          <a:r>
            <a:rPr lang="en-US" sz="3600" dirty="0" err="1"/>
            <a:t>vấn</a:t>
          </a:r>
          <a:r>
            <a:rPr lang="en-US" sz="3600" dirty="0"/>
            <a:t> </a:t>
          </a:r>
          <a:r>
            <a:rPr lang="en-US" sz="3600" dirty="0" err="1"/>
            <a:t>đề</a:t>
          </a:r>
          <a:r>
            <a:rPr lang="en-US" sz="3600" dirty="0"/>
            <a:t> </a:t>
          </a:r>
          <a:r>
            <a:rPr lang="en-US" sz="3600" dirty="0" err="1"/>
            <a:t>cấp</a:t>
          </a:r>
          <a:r>
            <a:rPr lang="en-US" sz="3600" dirty="0"/>
            <a:t> </a:t>
          </a:r>
          <a:r>
            <a:rPr lang="en-US" sz="3600" dirty="0" err="1"/>
            <a:t>bách</a:t>
          </a:r>
          <a:r>
            <a:rPr lang="en-US" sz="3600" dirty="0"/>
            <a:t> </a:t>
          </a:r>
          <a:r>
            <a:rPr lang="en-US" sz="3600" dirty="0" err="1"/>
            <a:t>của</a:t>
          </a:r>
          <a:r>
            <a:rPr lang="en-US" sz="3600" dirty="0"/>
            <a:t> DN</a:t>
          </a:r>
        </a:p>
      </dgm:t>
    </dgm:pt>
    <dgm:pt modelId="{F9E05C8E-388D-41A6-9FD7-7D5912470D2C}" type="parTrans" cxnId="{F43E338F-A27D-45A5-A74C-BB11176F25BF}">
      <dgm:prSet/>
      <dgm:spPr/>
      <dgm:t>
        <a:bodyPr/>
        <a:lstStyle/>
        <a:p>
          <a:endParaRPr lang="en-US"/>
        </a:p>
      </dgm:t>
    </dgm:pt>
    <dgm:pt modelId="{F89AB1B4-E020-4D3F-BA1B-A80B8183DFF5}" type="sibTrans" cxnId="{F43E338F-A27D-45A5-A74C-BB11176F25BF}">
      <dgm:prSet/>
      <dgm:spPr/>
      <dgm:t>
        <a:bodyPr/>
        <a:lstStyle/>
        <a:p>
          <a:endParaRPr lang="en-US"/>
        </a:p>
      </dgm:t>
    </dgm:pt>
    <dgm:pt modelId="{5AFCD6EB-C4C5-4A0F-891F-26E16AF40CC7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sz="3600" dirty="0" err="1"/>
            <a:t>Chất</a:t>
          </a:r>
          <a:r>
            <a:rPr lang="en-US" sz="3600" dirty="0"/>
            <a:t> </a:t>
          </a:r>
          <a:r>
            <a:rPr lang="en-US" sz="3600" dirty="0" err="1"/>
            <a:t>lượng</a:t>
          </a:r>
          <a:r>
            <a:rPr lang="en-US" sz="3600" dirty="0"/>
            <a:t> </a:t>
          </a:r>
          <a:r>
            <a:rPr lang="en-US" sz="3600" dirty="0" err="1"/>
            <a:t>và</a:t>
          </a:r>
          <a:r>
            <a:rPr lang="en-US" sz="3600" dirty="0"/>
            <a:t> </a:t>
          </a:r>
          <a:r>
            <a:rPr lang="en-US" sz="3600" dirty="0" err="1"/>
            <a:t>tương</a:t>
          </a:r>
          <a:r>
            <a:rPr lang="en-US" sz="3600" dirty="0"/>
            <a:t> </a:t>
          </a:r>
          <a:r>
            <a:rPr lang="en-US" sz="3600" dirty="0" err="1"/>
            <a:t>thích</a:t>
          </a:r>
          <a:r>
            <a:rPr lang="en-US" sz="3600" dirty="0"/>
            <a:t> </a:t>
          </a:r>
          <a:r>
            <a:rPr lang="en-US" sz="3600" dirty="0" err="1"/>
            <a:t>với</a:t>
          </a:r>
          <a:r>
            <a:rPr lang="en-US" sz="3600" dirty="0"/>
            <a:t> </a:t>
          </a:r>
          <a:r>
            <a:rPr lang="en-US" sz="3600" dirty="0" err="1"/>
            <a:t>luật</a:t>
          </a:r>
          <a:r>
            <a:rPr lang="en-US" sz="3600" dirty="0"/>
            <a:t>, </a:t>
          </a:r>
          <a:r>
            <a:rPr lang="en-US" sz="3600" dirty="0" err="1"/>
            <a:t>nghị</a:t>
          </a:r>
          <a:r>
            <a:rPr lang="en-US" sz="3600" dirty="0"/>
            <a:t> </a:t>
          </a:r>
          <a:r>
            <a:rPr lang="en-US" sz="3600" dirty="0" err="1"/>
            <a:t>định</a:t>
          </a:r>
          <a:endParaRPr lang="en-US" sz="3600" dirty="0"/>
        </a:p>
        <a:p>
          <a:r>
            <a:rPr lang="en-US" sz="3600" dirty="0" err="1"/>
            <a:t>Hậu</a:t>
          </a:r>
          <a:r>
            <a:rPr lang="en-US" sz="3600" dirty="0"/>
            <a:t> </a:t>
          </a:r>
          <a:r>
            <a:rPr lang="en-US" sz="3600" dirty="0" err="1"/>
            <a:t>kiểm</a:t>
          </a:r>
          <a:r>
            <a:rPr lang="en-US" sz="3600" dirty="0"/>
            <a:t> </a:t>
          </a:r>
          <a:r>
            <a:rPr lang="en-US" sz="3600" dirty="0" err="1"/>
            <a:t>yếu</a:t>
          </a:r>
          <a:r>
            <a:rPr lang="en-US" sz="3600" dirty="0"/>
            <a:t> </a:t>
          </a:r>
          <a:r>
            <a:rPr lang="en-US" sz="3600" dirty="0" err="1"/>
            <a:t>và</a:t>
          </a:r>
          <a:r>
            <a:rPr lang="en-US" sz="3600" dirty="0"/>
            <a:t> </a:t>
          </a:r>
          <a:r>
            <a:rPr lang="en-US" sz="3600" dirty="0" err="1"/>
            <a:t>thiếu</a:t>
          </a:r>
          <a:endParaRPr lang="en-US" sz="3600" dirty="0"/>
        </a:p>
        <a:p>
          <a:r>
            <a:rPr lang="en-US" sz="3600" dirty="0" err="1"/>
            <a:t>Tính</a:t>
          </a:r>
          <a:r>
            <a:rPr lang="en-US" sz="3600" dirty="0"/>
            <a:t> </a:t>
          </a:r>
          <a:r>
            <a:rPr lang="en-US" sz="3600" dirty="0" err="1"/>
            <a:t>hiệu</a:t>
          </a:r>
          <a:r>
            <a:rPr lang="en-US" sz="3600" dirty="0"/>
            <a:t> </a:t>
          </a:r>
          <a:r>
            <a:rPr lang="en-US" sz="3600" dirty="0" err="1"/>
            <a:t>lực</a:t>
          </a:r>
          <a:r>
            <a:rPr lang="en-US" sz="3600" dirty="0"/>
            <a:t> </a:t>
          </a:r>
          <a:r>
            <a:rPr lang="en-US" sz="3600" dirty="0" err="1"/>
            <a:t>của</a:t>
          </a:r>
          <a:r>
            <a:rPr lang="en-US" sz="3600" dirty="0"/>
            <a:t> </a:t>
          </a:r>
          <a:r>
            <a:rPr lang="en-US" sz="3600" dirty="0" err="1"/>
            <a:t>công</a:t>
          </a:r>
          <a:r>
            <a:rPr lang="en-US" sz="3600" dirty="0"/>
            <a:t> </a:t>
          </a:r>
          <a:r>
            <a:rPr lang="en-US" sz="3600" dirty="0" err="1"/>
            <a:t>văn</a:t>
          </a:r>
          <a:r>
            <a:rPr lang="en-US" sz="3600" dirty="0"/>
            <a:t>?</a:t>
          </a:r>
        </a:p>
      </dgm:t>
    </dgm:pt>
    <dgm:pt modelId="{28AB23F5-7881-4A8B-BDFD-43690129D6E2}" type="parTrans" cxnId="{02507238-0769-4DD0-BB9E-AED980AC342B}">
      <dgm:prSet/>
      <dgm:spPr/>
      <dgm:t>
        <a:bodyPr/>
        <a:lstStyle/>
        <a:p>
          <a:endParaRPr lang="en-US"/>
        </a:p>
      </dgm:t>
    </dgm:pt>
    <dgm:pt modelId="{94818D37-CE54-427E-8320-81D062767527}" type="sibTrans" cxnId="{02507238-0769-4DD0-BB9E-AED980AC342B}">
      <dgm:prSet/>
      <dgm:spPr/>
      <dgm:t>
        <a:bodyPr/>
        <a:lstStyle/>
        <a:p>
          <a:endParaRPr lang="en-US"/>
        </a:p>
      </dgm:t>
    </dgm:pt>
    <dgm:pt modelId="{76FCE649-3822-4C88-A4EB-FBC8806631A4}" type="pres">
      <dgm:prSet presAssocID="{EC2ED60F-74E4-4C52-AE86-25F4C6DFC4C3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</dgm:pt>
    <dgm:pt modelId="{E38922E1-4B02-4D69-852B-5A50A232A350}" type="pres">
      <dgm:prSet presAssocID="{EC2ED60F-74E4-4C52-AE86-25F4C6DFC4C3}" presName="Background" presStyleLbl="bgImgPlace1" presStyleIdx="0" presStyleCnt="1"/>
      <dgm:spPr/>
    </dgm:pt>
    <dgm:pt modelId="{A8195E21-2E90-4EE5-9B80-FBC52FA313AC}" type="pres">
      <dgm:prSet presAssocID="{EC2ED60F-74E4-4C52-AE86-25F4C6DFC4C3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FB8C5A30-3B8A-442C-B674-97CF191CAD3A}" type="pres">
      <dgm:prSet presAssocID="{EC2ED60F-74E4-4C52-AE86-25F4C6DFC4C3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A4398829-2846-4928-809E-7E1C28885735}" type="pres">
      <dgm:prSet presAssocID="{EC2ED60F-74E4-4C52-AE86-25F4C6DFC4C3}" presName="Plus" presStyleLbl="alignNode1" presStyleIdx="0" presStyleCnt="2"/>
      <dgm:spPr/>
    </dgm:pt>
    <dgm:pt modelId="{58440908-A300-4033-AF4D-4E8D8951D63D}" type="pres">
      <dgm:prSet presAssocID="{EC2ED60F-74E4-4C52-AE86-25F4C6DFC4C3}" presName="Minus" presStyleLbl="alignNode1" presStyleIdx="1" presStyleCnt="2"/>
      <dgm:spPr/>
    </dgm:pt>
    <dgm:pt modelId="{669E8F60-9855-4E3E-9973-98064C47A707}" type="pres">
      <dgm:prSet presAssocID="{EC2ED60F-74E4-4C52-AE86-25F4C6DFC4C3}" presName="Divider" presStyleLbl="parChTrans1D1" presStyleIdx="0" presStyleCnt="1"/>
      <dgm:spPr/>
    </dgm:pt>
  </dgm:ptLst>
  <dgm:cxnLst>
    <dgm:cxn modelId="{625EC22B-C2A2-4C71-9E99-EAAE81B3C51C}" type="presOf" srcId="{EC2ED60F-74E4-4C52-AE86-25F4C6DFC4C3}" destId="{76FCE649-3822-4C88-A4EB-FBC8806631A4}" srcOrd="0" destOrd="0" presId="urn:microsoft.com/office/officeart/2009/3/layout/PlusandMinus"/>
    <dgm:cxn modelId="{BE4F3832-C39D-47CA-937D-7A1F202D8544}" type="presOf" srcId="{5AFCD6EB-C4C5-4A0F-891F-26E16AF40CC7}" destId="{FB8C5A30-3B8A-442C-B674-97CF191CAD3A}" srcOrd="0" destOrd="0" presId="urn:microsoft.com/office/officeart/2009/3/layout/PlusandMinus"/>
    <dgm:cxn modelId="{02507238-0769-4DD0-BB9E-AED980AC342B}" srcId="{EC2ED60F-74E4-4C52-AE86-25F4C6DFC4C3}" destId="{5AFCD6EB-C4C5-4A0F-891F-26E16AF40CC7}" srcOrd="1" destOrd="0" parTransId="{28AB23F5-7881-4A8B-BDFD-43690129D6E2}" sibTransId="{94818D37-CE54-427E-8320-81D062767527}"/>
    <dgm:cxn modelId="{F43E338F-A27D-45A5-A74C-BB11176F25BF}" srcId="{EC2ED60F-74E4-4C52-AE86-25F4C6DFC4C3}" destId="{E5D398F6-9F20-4F6F-A9B0-A43E8B56C259}" srcOrd="0" destOrd="0" parTransId="{F9E05C8E-388D-41A6-9FD7-7D5912470D2C}" sibTransId="{F89AB1B4-E020-4D3F-BA1B-A80B8183DFF5}"/>
    <dgm:cxn modelId="{1E9E8DDD-42B7-4425-A28A-E816193FD93E}" type="presOf" srcId="{E5D398F6-9F20-4F6F-A9B0-A43E8B56C259}" destId="{A8195E21-2E90-4EE5-9B80-FBC52FA313AC}" srcOrd="0" destOrd="0" presId="urn:microsoft.com/office/officeart/2009/3/layout/PlusandMinus"/>
    <dgm:cxn modelId="{1F66FA84-B657-4E42-BFE7-3C51F99F68B4}" type="presParOf" srcId="{76FCE649-3822-4C88-A4EB-FBC8806631A4}" destId="{E38922E1-4B02-4D69-852B-5A50A232A350}" srcOrd="0" destOrd="0" presId="urn:microsoft.com/office/officeart/2009/3/layout/PlusandMinus"/>
    <dgm:cxn modelId="{7C5DE505-1F07-487C-90D7-8315BADBECCB}" type="presParOf" srcId="{76FCE649-3822-4C88-A4EB-FBC8806631A4}" destId="{A8195E21-2E90-4EE5-9B80-FBC52FA313AC}" srcOrd="1" destOrd="0" presId="urn:microsoft.com/office/officeart/2009/3/layout/PlusandMinus"/>
    <dgm:cxn modelId="{C201F49E-A4C2-4924-BA84-530646893BFF}" type="presParOf" srcId="{76FCE649-3822-4C88-A4EB-FBC8806631A4}" destId="{FB8C5A30-3B8A-442C-B674-97CF191CAD3A}" srcOrd="2" destOrd="0" presId="urn:microsoft.com/office/officeart/2009/3/layout/PlusandMinus"/>
    <dgm:cxn modelId="{8BEF616C-0FC7-4F2E-9FE1-6A25F60EC8E2}" type="presParOf" srcId="{76FCE649-3822-4C88-A4EB-FBC8806631A4}" destId="{A4398829-2846-4928-809E-7E1C28885735}" srcOrd="3" destOrd="0" presId="urn:microsoft.com/office/officeart/2009/3/layout/PlusandMinus"/>
    <dgm:cxn modelId="{0604FEC0-AB11-4431-BFA8-DD0547448A0D}" type="presParOf" srcId="{76FCE649-3822-4C88-A4EB-FBC8806631A4}" destId="{58440908-A300-4033-AF4D-4E8D8951D63D}" srcOrd="4" destOrd="0" presId="urn:microsoft.com/office/officeart/2009/3/layout/PlusandMinus"/>
    <dgm:cxn modelId="{F00DBEDC-795B-443E-8BCD-F79B3EFBC221}" type="presParOf" srcId="{76FCE649-3822-4C88-A4EB-FBC8806631A4}" destId="{669E8F60-9855-4E3E-9973-98064C47A707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8922E1-4B02-4D69-852B-5A50A232A350}">
      <dsp:nvSpPr>
        <dsp:cNvPr id="0" name=""/>
        <dsp:cNvSpPr/>
      </dsp:nvSpPr>
      <dsp:spPr>
        <a:xfrm>
          <a:off x="1285780" y="1081358"/>
          <a:ext cx="9972670" cy="515381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195E21-2E90-4EE5-9B80-FBC52FA313AC}">
      <dsp:nvSpPr>
        <dsp:cNvPr id="0" name=""/>
        <dsp:cNvSpPr/>
      </dsp:nvSpPr>
      <dsp:spPr>
        <a:xfrm>
          <a:off x="1583813" y="1684103"/>
          <a:ext cx="4630987" cy="4409026"/>
        </a:xfrm>
        <a:prstGeom prst="rect">
          <a:avLst/>
        </a:prstGeom>
        <a:solidFill>
          <a:srgbClr val="FFFFCC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/>
            <a:t>Thời</a:t>
          </a:r>
          <a:r>
            <a:rPr lang="en-US" sz="3600" kern="1200" dirty="0"/>
            <a:t> </a:t>
          </a:r>
          <a:r>
            <a:rPr lang="en-US" sz="3600" kern="1200" dirty="0" err="1"/>
            <a:t>gian</a:t>
          </a:r>
          <a:r>
            <a:rPr lang="en-US" sz="3600" kern="1200" dirty="0"/>
            <a:t> ban </a:t>
          </a:r>
          <a:r>
            <a:rPr lang="en-US" sz="3600" kern="1200" dirty="0" err="1"/>
            <a:t>hành</a:t>
          </a:r>
          <a:r>
            <a:rPr lang="en-US" sz="3600" kern="1200" dirty="0"/>
            <a:t> </a:t>
          </a:r>
          <a:r>
            <a:rPr lang="en-US" sz="3600" kern="1200" dirty="0" err="1"/>
            <a:t>nhanh</a:t>
          </a:r>
          <a:r>
            <a:rPr lang="en-US" sz="3600" kern="1200" dirty="0"/>
            <a:t> </a:t>
          </a:r>
          <a:r>
            <a:rPr lang="en-US" sz="3600" kern="1200" dirty="0" err="1"/>
            <a:t>với</a:t>
          </a:r>
          <a:r>
            <a:rPr lang="en-US" sz="3600" kern="1200" dirty="0"/>
            <a:t> </a:t>
          </a:r>
          <a:r>
            <a:rPr lang="en-US" sz="3600" kern="1200" dirty="0" err="1"/>
            <a:t>quy</a:t>
          </a:r>
          <a:r>
            <a:rPr lang="en-US" sz="3600" kern="1200" dirty="0"/>
            <a:t> </a:t>
          </a:r>
          <a:r>
            <a:rPr lang="en-US" sz="3600" kern="1200" dirty="0" err="1"/>
            <a:t>trình</a:t>
          </a:r>
          <a:r>
            <a:rPr lang="en-US" sz="3600" kern="1200" dirty="0"/>
            <a:t> </a:t>
          </a:r>
          <a:r>
            <a:rPr lang="en-US" sz="3600" kern="1200" dirty="0" err="1"/>
            <a:t>đơn</a:t>
          </a:r>
          <a:r>
            <a:rPr lang="en-US" sz="3600" kern="1200" dirty="0"/>
            <a:t> </a:t>
          </a:r>
          <a:r>
            <a:rPr lang="en-US" sz="3600" kern="1200" dirty="0" err="1"/>
            <a:t>giản</a:t>
          </a:r>
          <a:endParaRPr lang="en-US" sz="3600" kern="1200" dirty="0"/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/>
            <a:t>Xử</a:t>
          </a:r>
          <a:r>
            <a:rPr lang="en-US" sz="3600" kern="1200" dirty="0"/>
            <a:t> </a:t>
          </a:r>
          <a:r>
            <a:rPr lang="en-US" sz="3600" kern="1200" dirty="0" err="1"/>
            <a:t>lý</a:t>
          </a:r>
          <a:r>
            <a:rPr lang="en-US" sz="3600" kern="1200" dirty="0"/>
            <a:t> </a:t>
          </a:r>
          <a:r>
            <a:rPr lang="en-US" sz="3600" kern="1200" dirty="0" err="1"/>
            <a:t>vấn</a:t>
          </a:r>
          <a:r>
            <a:rPr lang="en-US" sz="3600" kern="1200" dirty="0"/>
            <a:t> </a:t>
          </a:r>
          <a:r>
            <a:rPr lang="en-US" sz="3600" kern="1200" dirty="0" err="1"/>
            <a:t>đề</a:t>
          </a:r>
          <a:r>
            <a:rPr lang="en-US" sz="3600" kern="1200" dirty="0"/>
            <a:t> </a:t>
          </a:r>
          <a:r>
            <a:rPr lang="en-US" sz="3600" kern="1200" dirty="0" err="1"/>
            <a:t>cấp</a:t>
          </a:r>
          <a:r>
            <a:rPr lang="en-US" sz="3600" kern="1200" dirty="0"/>
            <a:t> </a:t>
          </a:r>
          <a:r>
            <a:rPr lang="en-US" sz="3600" kern="1200" dirty="0" err="1"/>
            <a:t>bách</a:t>
          </a:r>
          <a:r>
            <a:rPr lang="en-US" sz="3600" kern="1200" dirty="0"/>
            <a:t> </a:t>
          </a:r>
          <a:r>
            <a:rPr lang="en-US" sz="3600" kern="1200" dirty="0" err="1"/>
            <a:t>của</a:t>
          </a:r>
          <a:r>
            <a:rPr lang="en-US" sz="3600" kern="1200" dirty="0"/>
            <a:t> DN</a:t>
          </a:r>
        </a:p>
      </dsp:txBody>
      <dsp:txXfrm>
        <a:off x="1583813" y="1684103"/>
        <a:ext cx="4630987" cy="4409026"/>
      </dsp:txXfrm>
    </dsp:sp>
    <dsp:sp modelId="{FB8C5A30-3B8A-442C-B674-97CF191CAD3A}">
      <dsp:nvSpPr>
        <dsp:cNvPr id="0" name=""/>
        <dsp:cNvSpPr/>
      </dsp:nvSpPr>
      <dsp:spPr>
        <a:xfrm>
          <a:off x="6317966" y="1684103"/>
          <a:ext cx="4630987" cy="4409026"/>
        </a:xfrm>
        <a:prstGeom prst="rect">
          <a:avLst/>
        </a:prstGeom>
        <a:solidFill>
          <a:schemeClr val="bg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/>
            <a:t>Chất</a:t>
          </a:r>
          <a:r>
            <a:rPr lang="en-US" sz="3600" kern="1200" dirty="0"/>
            <a:t> </a:t>
          </a:r>
          <a:r>
            <a:rPr lang="en-US" sz="3600" kern="1200" dirty="0" err="1"/>
            <a:t>lượng</a:t>
          </a:r>
          <a:r>
            <a:rPr lang="en-US" sz="3600" kern="1200" dirty="0"/>
            <a:t> </a:t>
          </a:r>
          <a:r>
            <a:rPr lang="en-US" sz="3600" kern="1200" dirty="0" err="1"/>
            <a:t>và</a:t>
          </a:r>
          <a:r>
            <a:rPr lang="en-US" sz="3600" kern="1200" dirty="0"/>
            <a:t> </a:t>
          </a:r>
          <a:r>
            <a:rPr lang="en-US" sz="3600" kern="1200" dirty="0" err="1"/>
            <a:t>tương</a:t>
          </a:r>
          <a:r>
            <a:rPr lang="en-US" sz="3600" kern="1200" dirty="0"/>
            <a:t> </a:t>
          </a:r>
          <a:r>
            <a:rPr lang="en-US" sz="3600" kern="1200" dirty="0" err="1"/>
            <a:t>thích</a:t>
          </a:r>
          <a:r>
            <a:rPr lang="en-US" sz="3600" kern="1200" dirty="0"/>
            <a:t> </a:t>
          </a:r>
          <a:r>
            <a:rPr lang="en-US" sz="3600" kern="1200" dirty="0" err="1"/>
            <a:t>với</a:t>
          </a:r>
          <a:r>
            <a:rPr lang="en-US" sz="3600" kern="1200" dirty="0"/>
            <a:t> </a:t>
          </a:r>
          <a:r>
            <a:rPr lang="en-US" sz="3600" kern="1200" dirty="0" err="1"/>
            <a:t>luật</a:t>
          </a:r>
          <a:r>
            <a:rPr lang="en-US" sz="3600" kern="1200" dirty="0"/>
            <a:t>, </a:t>
          </a:r>
          <a:r>
            <a:rPr lang="en-US" sz="3600" kern="1200" dirty="0" err="1"/>
            <a:t>nghị</a:t>
          </a:r>
          <a:r>
            <a:rPr lang="en-US" sz="3600" kern="1200" dirty="0"/>
            <a:t> </a:t>
          </a:r>
          <a:r>
            <a:rPr lang="en-US" sz="3600" kern="1200" dirty="0" err="1"/>
            <a:t>định</a:t>
          </a:r>
          <a:endParaRPr lang="en-US" sz="3600" kern="1200" dirty="0"/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/>
            <a:t>Hậu</a:t>
          </a:r>
          <a:r>
            <a:rPr lang="en-US" sz="3600" kern="1200" dirty="0"/>
            <a:t> </a:t>
          </a:r>
          <a:r>
            <a:rPr lang="en-US" sz="3600" kern="1200" dirty="0" err="1"/>
            <a:t>kiểm</a:t>
          </a:r>
          <a:r>
            <a:rPr lang="en-US" sz="3600" kern="1200" dirty="0"/>
            <a:t> </a:t>
          </a:r>
          <a:r>
            <a:rPr lang="en-US" sz="3600" kern="1200" dirty="0" err="1"/>
            <a:t>yếu</a:t>
          </a:r>
          <a:r>
            <a:rPr lang="en-US" sz="3600" kern="1200" dirty="0"/>
            <a:t> </a:t>
          </a:r>
          <a:r>
            <a:rPr lang="en-US" sz="3600" kern="1200" dirty="0" err="1"/>
            <a:t>và</a:t>
          </a:r>
          <a:r>
            <a:rPr lang="en-US" sz="3600" kern="1200" dirty="0"/>
            <a:t> </a:t>
          </a:r>
          <a:r>
            <a:rPr lang="en-US" sz="3600" kern="1200" dirty="0" err="1"/>
            <a:t>thiếu</a:t>
          </a:r>
          <a:endParaRPr lang="en-US" sz="3600" kern="1200" dirty="0"/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/>
            <a:t>Tính</a:t>
          </a:r>
          <a:r>
            <a:rPr lang="en-US" sz="3600" kern="1200" dirty="0"/>
            <a:t> </a:t>
          </a:r>
          <a:r>
            <a:rPr lang="en-US" sz="3600" kern="1200" dirty="0" err="1"/>
            <a:t>hiệu</a:t>
          </a:r>
          <a:r>
            <a:rPr lang="en-US" sz="3600" kern="1200" dirty="0"/>
            <a:t> </a:t>
          </a:r>
          <a:r>
            <a:rPr lang="en-US" sz="3600" kern="1200" dirty="0" err="1"/>
            <a:t>lực</a:t>
          </a:r>
          <a:r>
            <a:rPr lang="en-US" sz="3600" kern="1200" dirty="0"/>
            <a:t> </a:t>
          </a:r>
          <a:r>
            <a:rPr lang="en-US" sz="3600" kern="1200" dirty="0" err="1"/>
            <a:t>của</a:t>
          </a:r>
          <a:r>
            <a:rPr lang="en-US" sz="3600" kern="1200" dirty="0"/>
            <a:t> </a:t>
          </a:r>
          <a:r>
            <a:rPr lang="en-US" sz="3600" kern="1200" dirty="0" err="1"/>
            <a:t>công</a:t>
          </a:r>
          <a:r>
            <a:rPr lang="en-US" sz="3600" kern="1200" dirty="0"/>
            <a:t> </a:t>
          </a:r>
          <a:r>
            <a:rPr lang="en-US" sz="3600" kern="1200" dirty="0" err="1"/>
            <a:t>văn</a:t>
          </a:r>
          <a:r>
            <a:rPr lang="en-US" sz="3600" kern="1200" dirty="0"/>
            <a:t>?</a:t>
          </a:r>
        </a:p>
      </dsp:txBody>
      <dsp:txXfrm>
        <a:off x="6317966" y="1684103"/>
        <a:ext cx="4630987" cy="4409026"/>
      </dsp:txXfrm>
    </dsp:sp>
    <dsp:sp modelId="{A4398829-2846-4928-809E-7E1C28885735}">
      <dsp:nvSpPr>
        <dsp:cNvPr id="0" name=""/>
        <dsp:cNvSpPr/>
      </dsp:nvSpPr>
      <dsp:spPr>
        <a:xfrm>
          <a:off x="254124" y="49966"/>
          <a:ext cx="1948682" cy="1948682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440908-A300-4033-AF4D-4E8D8951D63D}">
      <dsp:nvSpPr>
        <dsp:cNvPr id="0" name=""/>
        <dsp:cNvSpPr/>
      </dsp:nvSpPr>
      <dsp:spPr>
        <a:xfrm>
          <a:off x="9882910" y="750760"/>
          <a:ext cx="1834054" cy="6285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9E8F60-9855-4E3E-9973-98064C47A707}">
      <dsp:nvSpPr>
        <dsp:cNvPr id="0" name=""/>
        <dsp:cNvSpPr/>
      </dsp:nvSpPr>
      <dsp:spPr>
        <a:xfrm>
          <a:off x="6272115" y="1693531"/>
          <a:ext cx="1146" cy="4211044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DCC5B-94BE-487D-8807-A22E2AFB1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95EC81-8C3C-4AA6-A477-3F3633A56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72A7F-7069-4886-8F43-D0C11FDAB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12DE-AAE7-45B3-A9AF-4350D1D2A237}" type="datetimeFigureOut">
              <a:rPr lang="en-US" smtClean="0"/>
              <a:t>11/07/2021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FA771-C442-404A-8B8C-074DE7E83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869B7-DFA4-4416-802F-B234B44E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580A-9894-4DB6-9406-67E3AED2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53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AD374-4CE9-4295-93D5-2D1BBCEA8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F8595-D125-4D29-BCFF-7EE647192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2BE47-B011-41B7-A33C-1D063FD12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12DE-AAE7-45B3-A9AF-4350D1D2A237}" type="datetimeFigureOut">
              <a:rPr lang="en-US" smtClean="0"/>
              <a:t>11/07/2021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12328-8323-46B0-99BD-215EDBC93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B21D5-8D65-4F3C-835B-1FB3BD545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580A-9894-4DB6-9406-67E3AED2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4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38C2A0-5375-4312-8FC3-C962A91FB4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5DBA9-42EB-4E9E-AC70-8EDA8134B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CE6DE-F7AF-499E-8F00-C5F33002F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12DE-AAE7-45B3-A9AF-4350D1D2A237}" type="datetimeFigureOut">
              <a:rPr lang="en-US" smtClean="0"/>
              <a:t>11/07/2021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D2AA3-5078-45B2-84F3-2ACF69BE2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6B2A5-E290-43A9-B7E7-A04F1D04A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580A-9894-4DB6-9406-67E3AED2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8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5BE90-B26A-4B3B-95CE-08C36FE09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48C1B-42BB-4B90-9233-F3AB7FF29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71A97-B3FA-433B-B1D7-964426B30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12DE-AAE7-45B3-A9AF-4350D1D2A237}" type="datetimeFigureOut">
              <a:rPr lang="en-US" smtClean="0"/>
              <a:t>11/07/2021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539F2-F0A1-4514-B907-558B55528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E890E-F1F0-4488-B7F4-D4918A6B0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580A-9894-4DB6-9406-67E3AED2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4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E4AF4-6D51-4817-B1BF-306544B5B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F49CCA-1A31-4CFF-A7D7-4C0E84007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EF602-333C-4E5F-8907-9A4C139D2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12DE-AAE7-45B3-A9AF-4350D1D2A237}" type="datetimeFigureOut">
              <a:rPr lang="en-US" smtClean="0"/>
              <a:t>11/07/2021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FD4CF-44BF-4A8A-B072-883FDC573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78DC3-CEEB-4C7F-A455-AE4B4ED29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580A-9894-4DB6-9406-67E3AED2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8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64856-F62A-4868-A642-3BAF810B6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BD268-B932-4129-86D2-98286D9739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81E703-1E66-48CC-BEB4-2411063A7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F46D32-B492-4BB6-843C-27E1D424E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12DE-AAE7-45B3-A9AF-4350D1D2A237}" type="datetimeFigureOut">
              <a:rPr lang="en-US" smtClean="0"/>
              <a:t>11/07/2021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4C34ED-1357-473B-9CF1-FA64F9D7B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4C891F-5D14-4B17-AC50-975DB617D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580A-9894-4DB6-9406-67E3AED2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4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FE591-BB78-438F-856F-340BAEF1C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F9674A-35E6-4179-B538-E1539F8BC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99632-3EC8-4F41-85E0-444861307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43EDF8-B17B-4E80-9C7C-ADFB5E7B5D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E6D96D-76F3-409A-A130-046B23D264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AF1FEE-06D4-4D12-8E98-CBED703B9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12DE-AAE7-45B3-A9AF-4350D1D2A237}" type="datetimeFigureOut">
              <a:rPr lang="en-US" smtClean="0"/>
              <a:t>11/07/2021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BE7697-EB3E-497C-B5A7-3849C29BB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759C03-7776-4092-AF80-6CEBDEE01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580A-9894-4DB6-9406-67E3AED2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1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12D33-2A08-4833-9AD3-0604D6382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2F0465-C54B-49F2-B1D3-8F50E8D64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12DE-AAE7-45B3-A9AF-4350D1D2A237}" type="datetimeFigureOut">
              <a:rPr lang="en-US" smtClean="0"/>
              <a:t>11/07/2021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BCB34-E792-4BC7-84D0-EDF27BC15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5BDFD-08E7-480A-81FC-D604B86AD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580A-9894-4DB6-9406-67E3AED2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5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645190-3CDB-4124-98C7-89021CE8E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12DE-AAE7-45B3-A9AF-4350D1D2A237}" type="datetimeFigureOut">
              <a:rPr lang="en-US" smtClean="0"/>
              <a:t>11/07/2021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9DE845-C147-497C-9ABD-E54805393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EC973-EA75-4606-883B-80A253391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580A-9894-4DB6-9406-67E3AED2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18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642DC-FC43-4D03-8DF6-4160E8230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1E48C-0C7D-4469-BDFA-701A1C052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197DBF-28C3-428F-93EB-F0BC2AA6D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6FAAFD-B5EE-4018-A317-E9A7AF3B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12DE-AAE7-45B3-A9AF-4350D1D2A237}" type="datetimeFigureOut">
              <a:rPr lang="en-US" smtClean="0"/>
              <a:t>11/07/2021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23603-FF10-400D-879F-BC29FBC56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3FB2F-100E-4CBB-818B-133A40F1C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580A-9894-4DB6-9406-67E3AED2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1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C7589-9490-4F76-A67A-CC69991E8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5F7674-391B-48AC-8507-3BBBBF45F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E6CF24-8220-406B-91E9-D9674F5DD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2CE26-6CF2-44DE-84A0-C158CFB04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12DE-AAE7-45B3-A9AF-4350D1D2A237}" type="datetimeFigureOut">
              <a:rPr lang="en-US" smtClean="0"/>
              <a:t>11/07/2021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70270-B6E4-4FCC-9983-7BF81FE66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129B53-101D-4AA3-B5CB-C2DADA761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580A-9894-4DB6-9406-67E3AED2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24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4F5E1B-A9E5-4054-8B44-A0758D674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8B81A-F82B-4724-A08D-42B894AE8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D3E5D-1837-4DCA-AB69-73CD1794F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112DE-AAE7-45B3-A9AF-4350D1D2A237}" type="datetimeFigureOut">
              <a:rPr lang="en-US" smtClean="0"/>
              <a:t>11/07/2021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CD192-C7BF-49E6-9468-A2E458DAC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C6A71-C59D-445A-8F36-9BE30EEFE4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F580A-9894-4DB6-9406-67E3AED2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7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rulings.cbp.gov/home" TargetMode="External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E360C-5595-4B0C-8017-CC7BA3354D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</a:t>
            </a:r>
            <a:r>
              <a:rPr lang="en-US" dirty="0" err="1"/>
              <a:t>tư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văn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7D64F4-0783-4AA4-9299-3278CF7060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Phan Vinh Quang</a:t>
            </a:r>
          </a:p>
          <a:p>
            <a:r>
              <a:rPr lang="en-US" dirty="0" err="1"/>
              <a:t>Cố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</a:p>
          <a:p>
            <a:r>
              <a:rPr lang="en-US" dirty="0" err="1"/>
              <a:t>Dự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Aus4reform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BE50F2-5DAF-463A-BE42-BD61C12C8398}"/>
              </a:ext>
            </a:extLst>
          </p:cNvPr>
          <p:cNvSpPr txBox="1"/>
          <p:nvPr/>
        </p:nvSpPr>
        <p:spPr>
          <a:xfrm>
            <a:off x="629174" y="5528345"/>
            <a:ext cx="11224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/>
              <a:t>Lưu</a:t>
            </a:r>
            <a:r>
              <a:rPr lang="en-US" sz="1600" i="1" dirty="0"/>
              <a:t> ý: Quan </a:t>
            </a:r>
            <a:r>
              <a:rPr lang="en-US" sz="1600" i="1" dirty="0" err="1"/>
              <a:t>điểm</a:t>
            </a:r>
            <a:r>
              <a:rPr lang="en-US" sz="1600" i="1" dirty="0"/>
              <a:t> </a:t>
            </a:r>
            <a:r>
              <a:rPr lang="en-US" sz="1600" i="1" dirty="0" err="1"/>
              <a:t>thể</a:t>
            </a:r>
            <a:r>
              <a:rPr lang="en-US" sz="1600" i="1" dirty="0"/>
              <a:t> </a:t>
            </a:r>
            <a:r>
              <a:rPr lang="en-US" sz="1600" i="1" dirty="0" err="1"/>
              <a:t>hiện</a:t>
            </a:r>
            <a:r>
              <a:rPr lang="en-US" sz="1600" i="1" dirty="0"/>
              <a:t> </a:t>
            </a:r>
            <a:r>
              <a:rPr lang="en-US" sz="1600" i="1" dirty="0" err="1"/>
              <a:t>trong</a:t>
            </a:r>
            <a:r>
              <a:rPr lang="en-US" sz="1600" i="1" dirty="0"/>
              <a:t> </a:t>
            </a:r>
            <a:r>
              <a:rPr lang="en-US" sz="1600" i="1" dirty="0" err="1"/>
              <a:t>bài</a:t>
            </a:r>
            <a:r>
              <a:rPr lang="en-US" sz="1600" i="1" dirty="0"/>
              <a:t> </a:t>
            </a:r>
            <a:r>
              <a:rPr lang="en-US" sz="1600" i="1" dirty="0" err="1"/>
              <a:t>trình</a:t>
            </a:r>
            <a:r>
              <a:rPr lang="en-US" sz="1600" i="1" dirty="0"/>
              <a:t> </a:t>
            </a:r>
            <a:r>
              <a:rPr lang="en-US" sz="1600" i="1" dirty="0" err="1"/>
              <a:t>bầy</a:t>
            </a:r>
            <a:r>
              <a:rPr lang="en-US" sz="1600" i="1" dirty="0"/>
              <a:t> </a:t>
            </a:r>
            <a:r>
              <a:rPr lang="en-US" sz="1600" i="1" dirty="0" err="1"/>
              <a:t>là</a:t>
            </a:r>
            <a:r>
              <a:rPr lang="en-US" sz="1600" i="1" dirty="0"/>
              <a:t> </a:t>
            </a:r>
            <a:r>
              <a:rPr lang="en-US" sz="1600" i="1" dirty="0" err="1"/>
              <a:t>quan</a:t>
            </a:r>
            <a:r>
              <a:rPr lang="en-US" sz="1600" i="1" dirty="0"/>
              <a:t> </a:t>
            </a:r>
            <a:r>
              <a:rPr lang="en-US" sz="1600" i="1" dirty="0" err="1"/>
              <a:t>điểm</a:t>
            </a:r>
            <a:r>
              <a:rPr lang="en-US" sz="1600" i="1" dirty="0"/>
              <a:t> </a:t>
            </a:r>
            <a:r>
              <a:rPr lang="en-US" sz="1600" i="1" dirty="0" err="1"/>
              <a:t>của</a:t>
            </a:r>
            <a:r>
              <a:rPr lang="en-US" sz="1600" i="1" dirty="0"/>
              <a:t> </a:t>
            </a:r>
            <a:r>
              <a:rPr lang="en-US" sz="1600" i="1" dirty="0" err="1"/>
              <a:t>tác</a:t>
            </a:r>
            <a:r>
              <a:rPr lang="en-US" sz="1600" i="1" dirty="0"/>
              <a:t> </a:t>
            </a:r>
            <a:r>
              <a:rPr lang="en-US" sz="1600" i="1" dirty="0" err="1"/>
              <a:t>giả</a:t>
            </a:r>
            <a:r>
              <a:rPr lang="en-US" sz="1600" i="1" dirty="0"/>
              <a:t> </a:t>
            </a:r>
            <a:r>
              <a:rPr lang="en-US" sz="1600" i="1" dirty="0" err="1"/>
              <a:t>và</a:t>
            </a:r>
            <a:r>
              <a:rPr lang="en-US" sz="1600" i="1" dirty="0"/>
              <a:t> </a:t>
            </a:r>
            <a:r>
              <a:rPr lang="en-US" sz="1600" i="1" dirty="0" err="1"/>
              <a:t>không</a:t>
            </a:r>
            <a:r>
              <a:rPr lang="en-US" sz="1600" i="1" dirty="0"/>
              <a:t> </a:t>
            </a:r>
            <a:r>
              <a:rPr lang="en-US" sz="1600" i="1" dirty="0" err="1"/>
              <a:t>nhất</a:t>
            </a:r>
            <a:r>
              <a:rPr lang="en-US" sz="1600" i="1" dirty="0"/>
              <a:t> </a:t>
            </a:r>
            <a:r>
              <a:rPr lang="en-US" sz="1600" i="1" dirty="0" err="1"/>
              <a:t>thiết</a:t>
            </a:r>
            <a:r>
              <a:rPr lang="en-US" sz="1600" i="1" dirty="0"/>
              <a:t> </a:t>
            </a:r>
            <a:r>
              <a:rPr lang="en-US" sz="1600" i="1" dirty="0" err="1"/>
              <a:t>thể</a:t>
            </a:r>
            <a:r>
              <a:rPr lang="en-US" sz="1600" i="1" dirty="0"/>
              <a:t> </a:t>
            </a:r>
            <a:r>
              <a:rPr lang="en-US" sz="1600" i="1" dirty="0" err="1"/>
              <a:t>hiện</a:t>
            </a:r>
            <a:r>
              <a:rPr lang="en-US" sz="1600" i="1" dirty="0"/>
              <a:t> </a:t>
            </a:r>
            <a:r>
              <a:rPr lang="en-US" sz="1600" i="1" dirty="0" err="1"/>
              <a:t>quan</a:t>
            </a:r>
            <a:r>
              <a:rPr lang="en-US" sz="1600" i="1" dirty="0"/>
              <a:t> </a:t>
            </a:r>
            <a:r>
              <a:rPr lang="en-US" sz="1600" i="1" dirty="0" err="1"/>
              <a:t>điểm</a:t>
            </a:r>
            <a:r>
              <a:rPr lang="en-US" sz="1600" i="1" dirty="0"/>
              <a:t> </a:t>
            </a:r>
            <a:r>
              <a:rPr lang="en-US" sz="1600" i="1" dirty="0" err="1"/>
              <a:t>của</a:t>
            </a:r>
            <a:r>
              <a:rPr lang="en-US" sz="1600" i="1" dirty="0"/>
              <a:t> </a:t>
            </a:r>
            <a:r>
              <a:rPr lang="en-US" sz="1600" i="1" dirty="0" err="1"/>
              <a:t>dự</a:t>
            </a:r>
            <a:r>
              <a:rPr lang="en-US" sz="1600" i="1" dirty="0"/>
              <a:t> </a:t>
            </a:r>
            <a:r>
              <a:rPr lang="en-US" sz="1600" i="1" dirty="0" err="1"/>
              <a:t>án</a:t>
            </a:r>
            <a:r>
              <a:rPr lang="en-US" sz="1600" i="1" dirty="0"/>
              <a:t> Aus4reform, </a:t>
            </a:r>
            <a:r>
              <a:rPr lang="en-US" sz="1600" i="1" dirty="0" err="1"/>
              <a:t>Chính</a:t>
            </a:r>
            <a:r>
              <a:rPr lang="en-US" sz="1600" i="1" dirty="0"/>
              <a:t> </a:t>
            </a:r>
            <a:r>
              <a:rPr lang="en-US" sz="1600" i="1" dirty="0" err="1"/>
              <a:t>phủ</a:t>
            </a:r>
            <a:r>
              <a:rPr lang="en-US" sz="1600" i="1" dirty="0"/>
              <a:t> </a:t>
            </a:r>
            <a:r>
              <a:rPr lang="en-US" sz="1600" i="1" dirty="0" err="1"/>
              <a:t>Úc</a:t>
            </a:r>
            <a:r>
              <a:rPr lang="en-US" sz="1600" i="1" dirty="0"/>
              <a:t> hay </a:t>
            </a:r>
            <a:r>
              <a:rPr lang="en-US" sz="1600" i="1" dirty="0" err="1"/>
              <a:t>Chính</a:t>
            </a:r>
            <a:r>
              <a:rPr lang="en-US" sz="1600" i="1" dirty="0"/>
              <a:t> </a:t>
            </a:r>
            <a:r>
              <a:rPr lang="en-US" sz="1600" i="1" dirty="0" err="1"/>
              <a:t>phủ</a:t>
            </a:r>
            <a:r>
              <a:rPr lang="en-US" sz="1600" i="1" dirty="0"/>
              <a:t> </a:t>
            </a:r>
            <a:r>
              <a:rPr lang="en-US" sz="1600" i="1" dirty="0" err="1"/>
              <a:t>Việt</a:t>
            </a:r>
            <a:r>
              <a:rPr lang="en-US" sz="1600" i="1" dirty="0"/>
              <a:t> Nam</a:t>
            </a:r>
          </a:p>
        </p:txBody>
      </p:sp>
      <p:pic>
        <p:nvPicPr>
          <p:cNvPr id="1026" name="Picture 2" descr="WEBSITE CỦA VIỆN NGHIÊN CỨU QUẢN LÝ KINH TẾ TRUNG ƯƠNG">
            <a:extLst>
              <a:ext uri="{FF2B5EF4-FFF2-40B4-BE49-F238E27FC236}">
                <a16:creationId xmlns:a16="http://schemas.microsoft.com/office/drawing/2014/main" id="{13D6C23A-CAE2-41F9-AD0E-20FE23FD2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70" y="123825"/>
            <a:ext cx="308610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9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AAA1B-2942-4B16-9642-BEFDEE52A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241947" cy="1325563"/>
          </a:xfrm>
        </p:spPr>
        <p:txBody>
          <a:bodyPr/>
          <a:lstStyle/>
          <a:p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QPPL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năm</a:t>
            </a:r>
            <a:r>
              <a:rPr lang="en-US" dirty="0"/>
              <a:t> 2020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59C939-8062-4B3E-B5E9-16137F145D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381" y="1369733"/>
            <a:ext cx="8907018" cy="52767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C9CCFC9-0EB9-42EE-8491-75312B2FA728}"/>
              </a:ext>
            </a:extLst>
          </p:cNvPr>
          <p:cNvSpPr txBox="1"/>
          <p:nvPr/>
        </p:nvSpPr>
        <p:spPr>
          <a:xfrm>
            <a:off x="1468073" y="6593584"/>
            <a:ext cx="8246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err="1"/>
              <a:t>Nguồn</a:t>
            </a:r>
            <a:r>
              <a:rPr lang="en-US" sz="1200" i="1" dirty="0"/>
              <a:t>: </a:t>
            </a:r>
            <a:r>
              <a:rPr lang="en-US" sz="1200" i="1" dirty="0" err="1"/>
              <a:t>Tính</a:t>
            </a:r>
            <a:r>
              <a:rPr lang="en-US" sz="1200" i="1" dirty="0"/>
              <a:t> </a:t>
            </a:r>
            <a:r>
              <a:rPr lang="en-US" sz="1200" i="1" dirty="0" err="1"/>
              <a:t>toán</a:t>
            </a:r>
            <a:r>
              <a:rPr lang="en-US" sz="1200" i="1" dirty="0"/>
              <a:t> </a:t>
            </a:r>
            <a:r>
              <a:rPr lang="en-US" sz="1200" i="1" dirty="0" err="1"/>
              <a:t>của</a:t>
            </a:r>
            <a:r>
              <a:rPr lang="en-US" sz="1200" i="1" dirty="0"/>
              <a:t> </a:t>
            </a:r>
            <a:r>
              <a:rPr lang="en-US" sz="1200" i="1" dirty="0" err="1"/>
              <a:t>tác</a:t>
            </a:r>
            <a:r>
              <a:rPr lang="en-US" sz="1200" i="1" dirty="0"/>
              <a:t> </a:t>
            </a:r>
            <a:r>
              <a:rPr lang="en-US" sz="1200" i="1" dirty="0" err="1"/>
              <a:t>giả</a:t>
            </a:r>
            <a:r>
              <a:rPr lang="en-US" sz="1200" i="1" dirty="0"/>
              <a:t> </a:t>
            </a:r>
            <a:r>
              <a:rPr lang="en-US" sz="1200" i="1" dirty="0" err="1"/>
              <a:t>thu</a:t>
            </a:r>
            <a:r>
              <a:rPr lang="en-US" sz="1200" i="1" dirty="0"/>
              <a:t> </a:t>
            </a:r>
            <a:r>
              <a:rPr lang="en-US" sz="1200" i="1" dirty="0" err="1"/>
              <a:t>thập</a:t>
            </a:r>
            <a:r>
              <a:rPr lang="en-US" sz="1200" i="1" dirty="0"/>
              <a:t> </a:t>
            </a:r>
            <a:r>
              <a:rPr lang="en-US" sz="1200" i="1" dirty="0" err="1"/>
              <a:t>dựa</a:t>
            </a:r>
            <a:r>
              <a:rPr lang="en-US" sz="1200" i="1" dirty="0"/>
              <a:t> </a:t>
            </a:r>
            <a:r>
              <a:rPr lang="en-US" sz="1200" i="1" dirty="0" err="1"/>
              <a:t>trên</a:t>
            </a:r>
            <a:r>
              <a:rPr lang="en-US" sz="1200" i="1" dirty="0"/>
              <a:t> </a:t>
            </a:r>
            <a:r>
              <a:rPr lang="en-US" sz="1200" i="1" dirty="0" err="1"/>
              <a:t>cố</a:t>
            </a:r>
            <a:r>
              <a:rPr lang="en-US" sz="1200" i="1" dirty="0"/>
              <a:t> </a:t>
            </a:r>
            <a:r>
              <a:rPr lang="en-US" sz="1200" i="1" dirty="0" err="1"/>
              <a:t>liệu</a:t>
            </a:r>
            <a:r>
              <a:rPr lang="en-US" sz="1200" i="1" dirty="0"/>
              <a:t> </a:t>
            </a:r>
            <a:r>
              <a:rPr lang="en-US" sz="1200" i="1" dirty="0" err="1"/>
              <a:t>của</a:t>
            </a:r>
            <a:r>
              <a:rPr lang="en-US" sz="1200" i="1" dirty="0"/>
              <a:t> </a:t>
            </a:r>
            <a:r>
              <a:rPr lang="en-US" sz="1200" i="1" dirty="0" err="1"/>
              <a:t>tại</a:t>
            </a:r>
            <a:r>
              <a:rPr lang="en-US" sz="1200" i="1" dirty="0"/>
              <a:t> thuvienphapluat.vn</a:t>
            </a:r>
          </a:p>
        </p:txBody>
      </p:sp>
    </p:spTree>
    <p:extLst>
      <p:ext uri="{BB962C8B-B14F-4D97-AF65-F5344CB8AC3E}">
        <p14:creationId xmlns:p14="http://schemas.microsoft.com/office/powerpoint/2010/main" val="2998220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CEE07-3891-4AB3-8A1E-D7568C041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7767" y="0"/>
            <a:ext cx="10515600" cy="1325563"/>
          </a:xfrm>
        </p:spPr>
        <p:txBody>
          <a:bodyPr/>
          <a:lstStyle/>
          <a:p>
            <a:r>
              <a:rPr lang="en-US" dirty="0" err="1"/>
              <a:t>Tính</a:t>
            </a:r>
            <a:r>
              <a:rPr lang="en-US" dirty="0"/>
              <a:t> 2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</a:t>
            </a:r>
            <a:r>
              <a:rPr lang="en-US" dirty="0" err="1"/>
              <a:t>tư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văn</a:t>
            </a:r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480F26A-A36C-4066-9F1E-31FB1EABDC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3739205"/>
              </p:ext>
            </p:extLst>
          </p:nvPr>
        </p:nvGraphicFramePr>
        <p:xfrm>
          <a:off x="0" y="484775"/>
          <a:ext cx="11971089" cy="6285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3020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2CDCAC6-1FEF-4C99-97CA-8C0DC1FE80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649" y="0"/>
            <a:ext cx="11308702" cy="602634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CD37E6F-BDF8-499B-8291-008C0762AC50}"/>
              </a:ext>
            </a:extLst>
          </p:cNvPr>
          <p:cNvSpPr txBox="1"/>
          <p:nvPr/>
        </p:nvSpPr>
        <p:spPr>
          <a:xfrm>
            <a:off x="2461549" y="6138536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https://tuoitre.vn/chet-voi-van-ban-huong-dan-1074826.htm</a:t>
            </a:r>
          </a:p>
        </p:txBody>
      </p:sp>
    </p:spTree>
    <p:extLst>
      <p:ext uri="{BB962C8B-B14F-4D97-AF65-F5344CB8AC3E}">
        <p14:creationId xmlns:p14="http://schemas.microsoft.com/office/powerpoint/2010/main" val="2439936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17DA721D-79AE-42B2-944F-6B1EDE428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689" y="0"/>
            <a:ext cx="9302621" cy="684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853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9E6E0-B379-4913-87D8-F332F85DF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pháp</a:t>
            </a:r>
            <a:endParaRPr lang="en-US" dirty="0"/>
          </a:p>
        </p:txBody>
      </p:sp>
      <p:pic>
        <p:nvPicPr>
          <p:cNvPr id="5" name="Content Placeholder 4" descr="Gavel outline">
            <a:extLst>
              <a:ext uri="{FF2B5EF4-FFF2-40B4-BE49-F238E27FC236}">
                <a16:creationId xmlns:a16="http://schemas.microsoft.com/office/drawing/2014/main" id="{85400AE9-3203-427F-B5EC-8CDBC59C6E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75926" y="1690688"/>
            <a:ext cx="914400" cy="9144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0160682-8ED2-4DF6-A544-F93B84DA8A9D}"/>
              </a:ext>
            </a:extLst>
          </p:cNvPr>
          <p:cNvSpPr txBox="1"/>
          <p:nvPr/>
        </p:nvSpPr>
        <p:spPr>
          <a:xfrm>
            <a:off x="438539" y="2836506"/>
            <a:ext cx="39281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độc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pháp</a:t>
            </a:r>
            <a:endParaRPr lang="en-US" dirty="0"/>
          </a:p>
          <a:p>
            <a:pPr algn="ctr"/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</a:t>
            </a:r>
            <a:r>
              <a:rPr lang="en-US" dirty="0" err="1"/>
              <a:t>tư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bởi</a:t>
            </a:r>
            <a:r>
              <a:rPr lang="en-US" dirty="0"/>
              <a:t> </a:t>
            </a:r>
          </a:p>
          <a:p>
            <a:pPr algn="ctr"/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phòng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phủ</a:t>
            </a:r>
            <a:r>
              <a:rPr lang="en-US" dirty="0"/>
              <a:t>.</a:t>
            </a:r>
          </a:p>
        </p:txBody>
      </p:sp>
      <p:pic>
        <p:nvPicPr>
          <p:cNvPr id="8" name="Graphic 7" descr="Customer review outline">
            <a:extLst>
              <a:ext uri="{FF2B5EF4-FFF2-40B4-BE49-F238E27FC236}">
                <a16:creationId xmlns:a16="http://schemas.microsoft.com/office/drawing/2014/main" id="{A63D39AF-EBCF-4178-8CBE-D451B2845B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99448" y="1806396"/>
            <a:ext cx="914400" cy="914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E87FC25-F113-41CE-AC80-29831E3B3475}"/>
              </a:ext>
            </a:extLst>
          </p:cNvPr>
          <p:cNvSpPr txBox="1"/>
          <p:nvPr/>
        </p:nvSpPr>
        <p:spPr>
          <a:xfrm>
            <a:off x="4318518" y="2836505"/>
            <a:ext cx="39281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Tăng</a:t>
            </a:r>
            <a:r>
              <a:rPr lang="en-US" dirty="0"/>
              <a:t> </a:t>
            </a:r>
            <a:r>
              <a:rPr lang="en-US" dirty="0" err="1"/>
              <a:t>cường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</a:p>
          <a:p>
            <a:pPr algn="ctr"/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sách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doanh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</a:t>
            </a:r>
          </a:p>
          <a:p>
            <a:pPr algn="ctr"/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ngành</a:t>
            </a:r>
            <a:endParaRPr lang="en-US" dirty="0"/>
          </a:p>
        </p:txBody>
      </p:sp>
      <p:pic>
        <p:nvPicPr>
          <p:cNvPr id="11" name="Graphic 10" descr="Database outline">
            <a:extLst>
              <a:ext uri="{FF2B5EF4-FFF2-40B4-BE49-F238E27FC236}">
                <a16:creationId xmlns:a16="http://schemas.microsoft.com/office/drawing/2014/main" id="{D601D360-1046-4DFF-8935-E8D952A0CD6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22498" y="1806397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959BCC8-CD42-46A1-8FF3-1DEB7C1EF876}"/>
              </a:ext>
            </a:extLst>
          </p:cNvPr>
          <p:cNvSpPr txBox="1"/>
          <p:nvPr/>
        </p:nvSpPr>
        <p:spPr>
          <a:xfrm>
            <a:off x="8344678" y="2836505"/>
            <a:ext cx="34087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sở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áp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chung</a:t>
            </a:r>
            <a:r>
              <a:rPr lang="en-US" dirty="0"/>
              <a:t> </a:t>
            </a:r>
            <a:r>
              <a:rPr lang="en-US" dirty="0" err="1"/>
              <a:t>bởi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nước</a:t>
            </a:r>
            <a:endParaRPr lang="en-US" dirty="0"/>
          </a:p>
          <a:p>
            <a:pPr algn="ctr"/>
            <a:r>
              <a:rPr lang="en-US" dirty="0"/>
              <a:t>(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: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sở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hải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 </a:t>
            </a:r>
            <a:r>
              <a:rPr lang="en-US" dirty="0" err="1"/>
              <a:t>Kỳ</a:t>
            </a:r>
            <a:endParaRPr lang="en-US" dirty="0"/>
          </a:p>
          <a:p>
            <a:pPr algn="ctr"/>
            <a:r>
              <a:rPr lang="en-US" dirty="0">
                <a:hlinkClick r:id="rId8"/>
              </a:rPr>
              <a:t>https://rulings.cbp.gov/home</a:t>
            </a:r>
            <a:r>
              <a:rPr lang="en-US" dirty="0"/>
              <a:t>)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289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228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Chất lượng thông tư và công văn</vt:lpstr>
      <vt:lpstr>Số lượng văn bản QPPL và Công văn năm 2020</vt:lpstr>
      <vt:lpstr>Tính 2 mặt của thông tư và công văn</vt:lpstr>
      <vt:lpstr>PowerPoint Presentation</vt:lpstr>
      <vt:lpstr>PowerPoint Presentation</vt:lpstr>
      <vt:lpstr>Giải pháp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Chất lượng thông tư và công văn</dc:title>
  <dc:creator>quang phan</dc:creator>
  <cp:lastModifiedBy>quang phan</cp:lastModifiedBy>
  <cp:revision>6</cp:revision>
  <dcterms:created xsi:type="dcterms:W3CDTF">2021-07-11T08:24:47Z</dcterms:created>
  <dcterms:modified xsi:type="dcterms:W3CDTF">2021-07-11T09:33:19Z</dcterms:modified>
</cp:coreProperties>
</file>